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5" r:id="rId1"/>
    <p:sldMasterId id="2147483726"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 id="286" r:id="rId30"/>
    <p:sldId id="287" r:id="rId31"/>
    <p:sldId id="290" r:id="rId32"/>
    <p:sldId id="291" r:id="rId33"/>
    <p:sldId id="292" r:id="rId34"/>
    <p:sldId id="293" r:id="rId35"/>
    <p:sldId id="294" r:id="rId36"/>
  </p:sldIdLst>
  <p:sldSz cx="9144000" cy="5143500" type="screen16x9"/>
  <p:notesSz cx="6858000" cy="9144000"/>
  <p:embeddedFontLst>
    <p:embeddedFont>
      <p:font typeface="Avenir" panose="02000503020000020003" pitchFamily="2" charset="0"/>
      <p:regular r:id="rId38"/>
      <p:italic r:id="rId39"/>
    </p:embeddedFont>
    <p:embeddedFont>
      <p:font typeface="Montserrat" pitchFamily="2" charset="77"/>
      <p:regular r:id="rId40"/>
      <p:bold r:id="rId41"/>
      <p:italic r:id="rId42"/>
      <p:boldItalic r:id="rId43"/>
    </p:embeddedFont>
    <p:embeddedFont>
      <p:font typeface="Montserrat Light" pitchFamily="2" charset="77"/>
      <p:regular r:id="rId44"/>
      <p:bold r:id="rId45"/>
      <p:italic r:id="rId46"/>
      <p:boldItalic r:id="rId47"/>
    </p:embeddedFont>
    <p:embeddedFont>
      <p:font typeface="Montserrat Medium" pitchFamily="2" charset="77"/>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Open Sans Light" panose="020B0606030504020204" pitchFamily="34" charset="0"/>
      <p:regular r:id="rId56"/>
      <p:bold r:id="rId57"/>
      <p:italic r:id="rId58"/>
      <p:boldItalic r:id="rId59"/>
    </p:embeddedFont>
    <p:embeddedFont>
      <p:font typeface="Open Sans SemiBold" panose="020B0606030504020204" pitchFamily="34" charset="0"/>
      <p:regular r:id="rId60"/>
      <p:bold r:id="rId61"/>
      <p:italic r:id="rId62"/>
      <p:boldItalic r:id="rId63"/>
    </p:embeddedFont>
    <p:embeddedFont>
      <p:font typeface="Raleway" panose="020B0503030101060003" pitchFamily="34" charset="77"/>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69">
          <p15:clr>
            <a:srgbClr val="F3F3F3"/>
          </p15:clr>
        </p15:guide>
        <p15:guide id="2" pos="2880">
          <p15:clr>
            <a:srgbClr val="F3F3F3"/>
          </p15:clr>
        </p15:guide>
        <p15:guide id="3" pos="102">
          <p15:clr>
            <a:srgbClr val="D9D9D9"/>
          </p15:clr>
        </p15:guide>
        <p15:guide id="4" pos="5658">
          <p15:clr>
            <a:srgbClr val="D9D9D9"/>
          </p15:clr>
        </p15:guide>
        <p15:guide id="5" orient="horz" pos="102">
          <p15:clr>
            <a:srgbClr val="D9D9D9"/>
          </p15:clr>
        </p15:guide>
        <p15:guide id="6" orient="horz" pos="2835">
          <p15:clr>
            <a:srgbClr val="D9D9D9"/>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38639"/>
  </p:normalViewPr>
  <p:slideViewPr>
    <p:cSldViewPr snapToGrid="0">
      <p:cViewPr varScale="1">
        <p:scale>
          <a:sx n="60" d="100"/>
          <a:sy n="60" d="100"/>
        </p:scale>
        <p:origin x="3664" y="168"/>
      </p:cViewPr>
      <p:guideLst>
        <p:guide orient="horz" pos="1469"/>
        <p:guide pos="2880"/>
        <p:guide pos="102"/>
        <p:guide pos="5658"/>
        <p:guide orient="horz" pos="102"/>
        <p:guide orient="horz" pos="2835"/>
      </p:guideLst>
    </p:cSldViewPr>
  </p:slideViewPr>
  <p:outlineViewPr>
    <p:cViewPr>
      <p:scale>
        <a:sx n="33" d="100"/>
        <a:sy n="33" d="100"/>
      </p:scale>
      <p:origin x="0" y="-3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mallbizgenius.net/by-the-numbers/small-business-statistics/#gre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undera.com/blog/small-businesses-job-crea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mallbizgenius.net/by-the-numbers/small-business-statistics/#gre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774c4c969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774c4c969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774c4c969c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774c4c969c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It still starts with </a:t>
            </a:r>
            <a:r>
              <a:rPr lang="en" sz="1200" b="1">
                <a:solidFill>
                  <a:schemeClr val="dk1"/>
                </a:solidFill>
                <a:latin typeface="Open Sans"/>
                <a:ea typeface="Open Sans"/>
                <a:cs typeface="Open Sans"/>
                <a:sym typeface="Open Sans"/>
              </a:rPr>
              <a:t>Interest &amp; Awareness.</a:t>
            </a:r>
            <a:r>
              <a:rPr lang="en" sz="1200">
                <a:solidFill>
                  <a:schemeClr val="dk1"/>
                </a:solidFill>
                <a:latin typeface="Open Sans"/>
                <a:ea typeface="Open Sans"/>
                <a:cs typeface="Open Sans"/>
                <a:sym typeface="Open Sans"/>
              </a:rPr>
              <a:t> Television, radio ads, billboard aren’t going away completely…  well in some cases they have temporarily.</a:t>
            </a: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Either way They are </a:t>
            </a:r>
            <a:r>
              <a:rPr lang="en" sz="1200" b="1">
                <a:solidFill>
                  <a:schemeClr val="dk1"/>
                </a:solidFill>
                <a:latin typeface="Open Sans"/>
                <a:ea typeface="Open Sans"/>
                <a:cs typeface="Open Sans"/>
                <a:sym typeface="Open Sans"/>
              </a:rPr>
              <a:t>absolutely 100% </a:t>
            </a:r>
            <a:r>
              <a:rPr lang="en" sz="1200">
                <a:solidFill>
                  <a:schemeClr val="dk1"/>
                </a:solidFill>
                <a:latin typeface="Open Sans"/>
                <a:ea typeface="Open Sans"/>
                <a:cs typeface="Open Sans"/>
                <a:sym typeface="Open Sans"/>
              </a:rPr>
              <a:t> being supplemented by digital stimulus. Things like online advertising, email &amp; text marketing, and YouTube video ads.</a:t>
            </a: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Open Sans"/>
                <a:ea typeface="Open Sans"/>
                <a:cs typeface="Open Sans"/>
                <a:sym typeface="Open Sans"/>
              </a:rPr>
              <a:t>Question:</a:t>
            </a:r>
            <a:r>
              <a:rPr lang="en" sz="1200">
                <a:solidFill>
                  <a:schemeClr val="dk1"/>
                </a:solidFill>
                <a:latin typeface="Open Sans"/>
                <a:ea typeface="Open Sans"/>
                <a:cs typeface="Open Sans"/>
                <a:sym typeface="Open Sans"/>
              </a:rPr>
              <a:t> What things are you currently doing to generate awareness and interest from </a:t>
            </a:r>
            <a:r>
              <a:rPr lang="en" sz="1200" b="1">
                <a:solidFill>
                  <a:schemeClr val="dk1"/>
                </a:solidFill>
                <a:latin typeface="Open Sans"/>
                <a:ea typeface="Open Sans"/>
                <a:cs typeface="Open Sans"/>
                <a:sym typeface="Open Sans"/>
              </a:rPr>
              <a:t>new</a:t>
            </a:r>
            <a:r>
              <a:rPr lang="en" sz="1200">
                <a:solidFill>
                  <a:schemeClr val="dk1"/>
                </a:solidFill>
                <a:latin typeface="Open Sans"/>
                <a:ea typeface="Open Sans"/>
                <a:cs typeface="Open Sans"/>
                <a:sym typeface="Open Sans"/>
              </a:rPr>
              <a:t> &amp; </a:t>
            </a:r>
            <a:r>
              <a:rPr lang="en" sz="1200" b="1">
                <a:solidFill>
                  <a:schemeClr val="dk1"/>
                </a:solidFill>
                <a:latin typeface="Open Sans"/>
                <a:ea typeface="Open Sans"/>
                <a:cs typeface="Open Sans"/>
                <a:sym typeface="Open Sans"/>
              </a:rPr>
              <a:t>existing</a:t>
            </a:r>
            <a:r>
              <a:rPr lang="en" sz="1200">
                <a:solidFill>
                  <a:schemeClr val="dk1"/>
                </a:solidFill>
                <a:latin typeface="Open Sans"/>
                <a:ea typeface="Open Sans"/>
                <a:cs typeface="Open Sans"/>
                <a:sym typeface="Open Sans"/>
              </a:rPr>
              <a:t> clients?</a:t>
            </a:r>
            <a:endParaRPr sz="12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74c4c969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74c4c969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After becoming aware of your business, consumers start discovering more with search. </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There are more places than EVER where people are searching for businesses. It’s not just Google either. There are apps, directories, voice search, GPS… lots of places. </a:t>
            </a: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Open Sans"/>
                <a:ea typeface="Open Sans"/>
                <a:cs typeface="Open Sans"/>
                <a:sym typeface="Open Sans"/>
              </a:rPr>
              <a:t>Question: </a:t>
            </a:r>
            <a:r>
              <a:rPr lang="en" sz="1200">
                <a:solidFill>
                  <a:schemeClr val="dk1"/>
                </a:solidFill>
                <a:latin typeface="Open Sans"/>
                <a:ea typeface="Open Sans"/>
                <a:cs typeface="Open Sans"/>
                <a:sym typeface="Open Sans"/>
              </a:rPr>
              <a:t>Do you know how </a:t>
            </a:r>
            <a:r>
              <a:rPr lang="en" sz="1200" i="1">
                <a:solidFill>
                  <a:schemeClr val="dk1"/>
                </a:solidFill>
                <a:latin typeface="Open Sans"/>
                <a:ea typeface="Open Sans"/>
                <a:cs typeface="Open Sans"/>
                <a:sym typeface="Open Sans"/>
              </a:rPr>
              <a:t>findable</a:t>
            </a:r>
            <a:r>
              <a:rPr lang="en" sz="1200">
                <a:solidFill>
                  <a:schemeClr val="dk1"/>
                </a:solidFill>
                <a:latin typeface="Open Sans"/>
                <a:ea typeface="Open Sans"/>
                <a:cs typeface="Open Sans"/>
                <a:sym typeface="Open Sans"/>
              </a:rPr>
              <a:t> your business is online? What places are you aware of?</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774c4c969c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774c4c969c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After finding your business, consumers see your reviews. In fact, it’s often the first thing showcased in Google search result.</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b="1">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When a consumer uses ratings, reviews, and recommendations to help them compare choices, this affects the Zero Moment of Truth – where they choose which business they're going to buy from.</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b="1">
                <a:latin typeface="Open Sans"/>
                <a:ea typeface="Open Sans"/>
                <a:cs typeface="Open Sans"/>
                <a:sym typeface="Open Sans"/>
              </a:rPr>
              <a:t>Question: </a:t>
            </a:r>
            <a:r>
              <a:rPr lang="en" sz="1200">
                <a:latin typeface="Open Sans"/>
                <a:ea typeface="Open Sans"/>
                <a:cs typeface="Open Sans"/>
                <a:sym typeface="Open Sans"/>
              </a:rPr>
              <a:t>What’s your average review score? Do you have any negative reviews that you’re aware of? How have you taken care of them?</a:t>
            </a:r>
            <a:endParaRPr sz="12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774c4c969c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774c4c969c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Next step in the consumer’s journey is finally connecting with your business. Consumers are looking for quick, easy ways to make a booking, make an order, make an appointment, etc. </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b="1">
                <a:latin typeface="Open Sans"/>
                <a:ea typeface="Open Sans"/>
                <a:cs typeface="Open Sans"/>
                <a:sym typeface="Open Sans"/>
              </a:rPr>
              <a:t>Question: </a:t>
            </a:r>
            <a:r>
              <a:rPr lang="en" sz="1200">
                <a:latin typeface="Open Sans"/>
                <a:ea typeface="Open Sans"/>
                <a:cs typeface="Open Sans"/>
                <a:sym typeface="Open Sans"/>
              </a:rPr>
              <a:t>Is your website making it really easy to convert and for people to become your customer? </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Open Sans"/>
                <a:ea typeface="Open Sans"/>
                <a:cs typeface="Open Sans"/>
                <a:sym typeface="Open Sans"/>
              </a:rPr>
              <a:t>Question:  </a:t>
            </a:r>
            <a:r>
              <a:rPr lang="en" sz="1200">
                <a:latin typeface="Open Sans"/>
                <a:ea typeface="Open Sans"/>
                <a:cs typeface="Open Sans"/>
                <a:sym typeface="Open Sans"/>
              </a:rPr>
              <a:t>Do you have a way to transact online at the moment?</a:t>
            </a:r>
            <a:endParaRPr sz="12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74c4c969c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774c4c969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Finally, it’s important to do everything you can to encourage happy customers to return again, and tell other about you.</a:t>
            </a: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Let them know to write you a review, post on social media, and of course, invite them back.</a:t>
            </a:r>
            <a:endParaRPr sz="1200">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774c4c969c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774c4c969c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So here are all the channels, both traditional and digital, that can influence potential customers… </a:t>
            </a:r>
            <a:r>
              <a:rPr lang="en" sz="1200" i="1">
                <a:latin typeface="Open Sans"/>
                <a:ea typeface="Open Sans"/>
                <a:cs typeface="Open Sans"/>
                <a:sym typeface="Open Sans"/>
              </a:rPr>
              <a:t>[NEXT SLIDE]</a:t>
            </a:r>
            <a:endParaRPr sz="1200" i="1">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774c4c969c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774c4c969c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 and, it’s important to win in each stage.</a:t>
            </a:r>
            <a:endParaRPr sz="1200">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766e0824e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7766e0824e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 just want to show you a super quick demo, because what I am telling you is what I myself use for my business on a daily basis. And how easy it is to stay on top of each stage.</a:t>
            </a:r>
            <a:endParaRPr/>
          </a:p>
          <a:p>
            <a:pPr marL="0" lvl="0" indent="0" algn="l" rtl="0">
              <a:spcBef>
                <a:spcPts val="0"/>
              </a:spcBef>
              <a:spcAft>
                <a:spcPts val="0"/>
              </a:spcAft>
              <a:buNone/>
            </a:pPr>
            <a:endParaRPr/>
          </a:p>
          <a:p>
            <a:pPr marL="0" lvl="0" indent="0" algn="l" rtl="0">
              <a:spcBef>
                <a:spcPts val="0"/>
              </a:spcBef>
              <a:spcAft>
                <a:spcPts val="0"/>
              </a:spcAft>
              <a:buNone/>
            </a:pPr>
            <a:r>
              <a:rPr lang="en"/>
              <a:t>I log in and manage my whole digital presence, aligned to the Customer Journey, you can see I have these tools which pull in and give me the Control i need to be successful.</a:t>
            </a:r>
            <a:r>
              <a:rPr lang="en">
                <a:solidFill>
                  <a:srgbClr val="FF0000"/>
                </a:solidFill>
              </a:rPr>
              <a:t> [</a:t>
            </a:r>
            <a:r>
              <a:rPr lang="en" b="1">
                <a:solidFill>
                  <a:srgbClr val="FF0000"/>
                </a:solidFill>
              </a:rPr>
              <a:t>QUICK 20</a:t>
            </a:r>
            <a:r>
              <a:rPr lang="en">
                <a:solidFill>
                  <a:srgbClr val="FF0000"/>
                </a:solidFill>
              </a:rPr>
              <a:t> Second Visual Demo of PARTNER (Your Version) of business center to demonstrate credibility]</a:t>
            </a:r>
            <a:br>
              <a:rPr lang="en"/>
            </a:br>
            <a:br>
              <a:rPr lang="en"/>
            </a:br>
            <a:r>
              <a:rPr lang="en"/>
              <a:t>Let me show you more about this survival toolkit which we call the Local Business Online Toolkit.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766e0824e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7766e0824e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818e2741fb_1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818e2741fb_1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We do what we do because </a:t>
            </a:r>
            <a:r>
              <a:rPr lang="en" sz="1200" b="1" dirty="0">
                <a:solidFill>
                  <a:schemeClr val="dk1"/>
                </a:solidFill>
                <a:latin typeface="Open Sans"/>
                <a:ea typeface="Open Sans"/>
                <a:cs typeface="Open Sans"/>
                <a:sym typeface="Open Sans"/>
              </a:rPr>
              <a:t>local matters</a:t>
            </a:r>
            <a:r>
              <a:rPr lang="en" sz="1200" dirty="0">
                <a:solidFill>
                  <a:schemeClr val="dk1"/>
                </a:solidFill>
                <a:latin typeface="Open Sans"/>
                <a:ea typeface="Open Sans"/>
                <a:cs typeface="Open Sans"/>
                <a:sym typeface="Open Sans"/>
              </a:rPr>
              <a:t> a</a:t>
            </a:r>
            <a:r>
              <a:rPr lang="en" sz="1200" i="1" dirty="0">
                <a:solidFill>
                  <a:schemeClr val="dk1"/>
                </a:solidFill>
                <a:latin typeface="Open Sans"/>
                <a:ea typeface="Open Sans"/>
                <a:cs typeface="Open Sans"/>
                <a:sym typeface="Open Sans"/>
              </a:rPr>
              <a:t> lot </a:t>
            </a:r>
            <a:r>
              <a:rPr lang="en" sz="1200" dirty="0">
                <a:solidFill>
                  <a:schemeClr val="dk1"/>
                </a:solidFill>
                <a:latin typeface="Open Sans"/>
                <a:ea typeface="Open Sans"/>
                <a:cs typeface="Open Sans"/>
                <a:sym typeface="Open Sans"/>
              </a:rPr>
              <a:t>to us.</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[CLICK] Local business owners fuel the world's economies. They invest in our communities... they unlock economic opportunities, create jobs and grow the middle class.</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And we believe we make our communities worth living in. As we are all local businesses.</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i="1" dirty="0">
                <a:solidFill>
                  <a:schemeClr val="dk1"/>
                </a:solidFill>
                <a:latin typeface="Open Sans"/>
                <a:ea typeface="Open Sans"/>
                <a:cs typeface="Open Sans"/>
                <a:sym typeface="Open Sans"/>
              </a:rPr>
              <a:t>Sources:</a:t>
            </a:r>
            <a:r>
              <a:rPr lang="en" sz="1200" dirty="0">
                <a:solidFill>
                  <a:schemeClr val="dk1"/>
                </a:solidFill>
                <a:latin typeface="Open Sans"/>
                <a:ea typeface="Open Sans"/>
                <a:cs typeface="Open Sans"/>
                <a:sym typeface="Open Sans"/>
              </a:rPr>
              <a:t> </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u="sng" dirty="0">
                <a:solidFill>
                  <a:schemeClr val="accent5"/>
                </a:solidFill>
                <a:latin typeface="Open Sans"/>
                <a:ea typeface="Open Sans"/>
                <a:cs typeface="Open Sans"/>
                <a:sym typeface="Open Sans"/>
                <a:hlinkClick r:id="rId3"/>
              </a:rPr>
              <a:t>https://www.smallbizgenius.net/by-the-numbers/small-business-statistics/#gref</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u="sng" dirty="0">
                <a:solidFill>
                  <a:schemeClr val="accent5"/>
                </a:solidFill>
                <a:latin typeface="Open Sans"/>
                <a:ea typeface="Open Sans"/>
                <a:cs typeface="Open Sans"/>
                <a:sym typeface="Open Sans"/>
                <a:hlinkClick r:id="rId4"/>
              </a:rPr>
              <a:t>https://www.fundera.com/blog/small-businesses-job-creation</a:t>
            </a:r>
            <a:endParaRPr sz="1200" u="sng" dirty="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766e082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766e082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Thank you for joining and welcome to this special webinar, I am so excited to be able to help</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Now, COVID-19 has had a massive impact on local economies, and we feel it’s important to address. While local is hard, There is a way to survive and I am here to help.</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If you have any questions throughout, don’t worry about holding them until the end! Just pop them in the chat and I will work through them with you, I love it when webinars are interactive.</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b="1" i="1" dirty="0">
                <a:solidFill>
                  <a:schemeClr val="dk1"/>
                </a:solidFill>
                <a:latin typeface="Open Sans"/>
                <a:ea typeface="Open Sans"/>
                <a:cs typeface="Open Sans"/>
                <a:sym typeface="Open Sans"/>
              </a:rPr>
              <a:t>How does this look to you?</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81b69d91ef_8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81b69d91ef_8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For awhile, things we’re looking good for local.</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As recent as October of 2019, 84% of small business owners indicated that they were feeling optimistic about the future of their companies.</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200" i="1">
                <a:latin typeface="Open Sans"/>
                <a:ea typeface="Open Sans"/>
                <a:cs typeface="Open Sans"/>
                <a:sym typeface="Open Sans"/>
              </a:rPr>
              <a:t>Source: </a:t>
            </a:r>
            <a:r>
              <a:rPr lang="en" sz="1200" u="sng">
                <a:solidFill>
                  <a:schemeClr val="accent5"/>
                </a:solidFill>
                <a:latin typeface="Open Sans"/>
                <a:ea typeface="Open Sans"/>
                <a:cs typeface="Open Sans"/>
                <a:sym typeface="Open Sans"/>
                <a:hlinkClick r:id="rId3"/>
              </a:rPr>
              <a:t>https://www.smallbizgenius.net/by-the-numbers/small-business-statistics/#gref</a:t>
            </a:r>
            <a:endParaRPr sz="1200">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74c4c969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74c4c969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As we know, COVID-19 has changed the world as we know it. As a small business, you likely are feeling the effects in one way or another. We recognize that COVID-19 has put an </a:t>
            </a:r>
            <a:r>
              <a:rPr lang="en" sz="1200" b="1" i="1" dirty="0">
                <a:solidFill>
                  <a:schemeClr val="dk1"/>
                </a:solidFill>
                <a:latin typeface="Open Sans"/>
                <a:ea typeface="Open Sans"/>
                <a:cs typeface="Open Sans"/>
                <a:sym typeface="Open Sans"/>
              </a:rPr>
              <a:t>unimaginable</a:t>
            </a:r>
            <a:r>
              <a:rPr lang="en" sz="1200" dirty="0">
                <a:solidFill>
                  <a:schemeClr val="dk1"/>
                </a:solidFill>
                <a:latin typeface="Open Sans"/>
                <a:ea typeface="Open Sans"/>
                <a:cs typeface="Open Sans"/>
                <a:sym typeface="Open Sans"/>
              </a:rPr>
              <a:t> </a:t>
            </a:r>
            <a:r>
              <a:rPr lang="en" sz="1200" b="1" i="1" dirty="0">
                <a:solidFill>
                  <a:schemeClr val="dk1"/>
                </a:solidFill>
                <a:latin typeface="Open Sans"/>
                <a:ea typeface="Open Sans"/>
                <a:cs typeface="Open Sans"/>
                <a:sym typeface="Open Sans"/>
              </a:rPr>
              <a:t>strain</a:t>
            </a:r>
            <a:r>
              <a:rPr lang="en" sz="1200" dirty="0">
                <a:solidFill>
                  <a:schemeClr val="dk1"/>
                </a:solidFill>
                <a:latin typeface="Open Sans"/>
                <a:ea typeface="Open Sans"/>
                <a:cs typeface="Open Sans"/>
                <a:sym typeface="Open Sans"/>
              </a:rPr>
              <a:t> on local businesses.</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dirty="0">
                <a:solidFill>
                  <a:schemeClr val="dk1"/>
                </a:solidFill>
                <a:latin typeface="Open Sans"/>
                <a:ea typeface="Open Sans"/>
                <a:cs typeface="Open Sans"/>
                <a:sym typeface="Open Sans"/>
              </a:rPr>
              <a:t>You may feel overwhelmed, or unsure of where to start. There is a sea of solutions in software platforms, technology, and services. You may be unsure of how to communicate with your customers. Many businesses are being forced to offer their solutions online, yet only 64% of small businesses have a website, and </a:t>
            </a:r>
            <a:r>
              <a:rPr lang="en" sz="1200" i="1" dirty="0">
                <a:solidFill>
                  <a:schemeClr val="dk1"/>
                </a:solidFill>
                <a:latin typeface="Open Sans"/>
                <a:ea typeface="Open Sans"/>
                <a:cs typeface="Open Sans"/>
                <a:sym typeface="Open Sans"/>
              </a:rPr>
              <a:t>even fewer</a:t>
            </a:r>
            <a:r>
              <a:rPr lang="en" sz="1200" dirty="0">
                <a:solidFill>
                  <a:schemeClr val="dk1"/>
                </a:solidFill>
                <a:latin typeface="Open Sans"/>
                <a:ea typeface="Open Sans"/>
                <a:cs typeface="Open Sans"/>
                <a:sym typeface="Open Sans"/>
              </a:rPr>
              <a:t> are set-up for e-commerce.</a:t>
            </a: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lang="en" sz="12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dirty="0">
                <a:solidFill>
                  <a:schemeClr val="dk1"/>
                </a:solidFill>
                <a:latin typeface="Open Sans"/>
                <a:ea typeface="Open Sans"/>
                <a:cs typeface="Open Sans"/>
                <a:sym typeface="Open Sans"/>
              </a:rPr>
              <a:t>We, as your trusted agency, want to help your business through this difficult time. </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1b69d91ef_8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1b69d91ef_8_1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We offer one app for your business that allows you to manage all of your digital marketing and more. </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u="sng"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81b69d91ef_8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81b69d91ef_8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And until we’re fully recovered from the COVID-19 pandemic, we are dedicated to Protecting Local.</a:t>
            </a: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u="sng"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u="sng"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774c4c969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774c4c969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dirty="0">
                <a:solidFill>
                  <a:schemeClr val="dk1"/>
                </a:solidFill>
                <a:latin typeface="Open Sans"/>
                <a:ea typeface="Open Sans"/>
                <a:cs typeface="Open Sans"/>
                <a:sym typeface="Open Sans"/>
              </a:rPr>
              <a:t>Your Business App is the gateway to managing your online presence</a:t>
            </a:r>
            <a:br>
              <a:rPr lang="en" sz="1200" dirty="0">
                <a:solidFill>
                  <a:schemeClr val="dk1"/>
                </a:solidFill>
                <a:latin typeface="Open Sans"/>
                <a:ea typeface="Open Sans"/>
                <a:cs typeface="Open Sans"/>
                <a:sym typeface="Open Sans"/>
              </a:rPr>
            </a:br>
            <a:br>
              <a:rPr lang="en" sz="1200" dirty="0">
                <a:solidFill>
                  <a:schemeClr val="dk1"/>
                </a:solidFill>
                <a:latin typeface="Open Sans"/>
                <a:ea typeface="Open Sans"/>
                <a:cs typeface="Open Sans"/>
                <a:sym typeface="Open Sans"/>
              </a:rPr>
            </a:br>
            <a:r>
              <a:rPr lang="en" sz="1200" dirty="0">
                <a:solidFill>
                  <a:schemeClr val="dk1"/>
                </a:solidFill>
                <a:latin typeface="Open Sans"/>
                <a:ea typeface="Open Sans"/>
                <a:cs typeface="Open Sans"/>
                <a:sym typeface="Open Sans"/>
              </a:rPr>
              <a:t>The Business App dashboard allows you to login and access any products or service. It also allows you to easily connect with your account manager in case you need help. It’s your very own app that allows you to transition your business online!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774c4c969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774c4c969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Open Sans"/>
                <a:ea typeface="Open Sans"/>
                <a:cs typeface="Open Sans"/>
                <a:sym typeface="Open Sans"/>
              </a:rPr>
              <a:t>Business Center houses a Local Business Online Toolkit: Free or inexpensive tools that help get your client found online.</a:t>
            </a:r>
            <a:endParaRPr sz="1200" dirty="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r>
              <a:rPr lang="en" sz="1200" dirty="0">
                <a:solidFill>
                  <a:schemeClr val="dk1"/>
                </a:solidFill>
                <a:latin typeface="Open Sans"/>
                <a:ea typeface="Open Sans"/>
                <a:cs typeface="Open Sans"/>
                <a:sym typeface="Open Sans"/>
              </a:rPr>
              <a:t>This includes tools to manage Google My Business, reputation management, social media marketing, advertising reporting, and email marketing. We want you to be in a position to build trust with local businesses in need so you can gain their future business.</a:t>
            </a:r>
            <a:endParaRPr sz="1200" dirty="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None/>
            </a:pPr>
            <a:endParaRPr sz="1200" dirty="0">
              <a:solidFill>
                <a:schemeClr val="dk1"/>
              </a:solidFill>
              <a:latin typeface="Open Sans"/>
              <a:ea typeface="Open Sans"/>
              <a:cs typeface="Open Sans"/>
              <a:sym typeface="Open Sans"/>
            </a:endParaRPr>
          </a:p>
          <a:p>
            <a:pPr marL="0" lvl="0" indent="0" algn="l" rtl="0">
              <a:lnSpc>
                <a:spcPct val="115000"/>
              </a:lnSpc>
              <a:spcBef>
                <a:spcPts val="100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marL="0" lvl="0" indent="0" algn="l" rtl="0">
              <a:spcBef>
                <a:spcPts val="100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7766e0824e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7766e0824e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express editions of all of our owned and operated products, plus a 60-day trial of Constant Contact (which is email marketing, if you didn’t know) are the products available in the Online Toolkit.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74c4c969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74c4c969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And to tie everything together, you have access to automated proof-of-performance that rolls up into your Business App Executive Report.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You can see metrics with short-term changes and long-term trends, allowing you to see the proof-of-performance of your efforts from the tools you are using.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7766e0824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7766e0824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Surprise! You have full access now, to your own business app fully loaded with free tools for you to transition your business online, at no cost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7766e0824e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7766e0824e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7766e0824e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7766e0824e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way of the industry when it’s come to sales has changed from what we knew.</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1b69d91ef_24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1b69d91ef_24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Let’s start with Social Marketing; a simple, scalable social media management product for local businesses.</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r>
              <a:rPr lang="en" sz="1200">
                <a:latin typeface="Open Sans"/>
                <a:ea typeface="Open Sans"/>
                <a:cs typeface="Open Sans"/>
                <a:sym typeface="Open Sans"/>
              </a:rPr>
              <a:t>Social Marketing provides one place for your clients to manage &amp; post to the most important networks, </a:t>
            </a:r>
            <a:r>
              <a:rPr lang="en" sz="1200" b="1">
                <a:latin typeface="Open Sans"/>
                <a:ea typeface="Open Sans"/>
                <a:cs typeface="Open Sans"/>
                <a:sym typeface="Open Sans"/>
              </a:rPr>
              <a:t>including posting directly to a Google My Business knowledge panel!</a:t>
            </a:r>
            <a:r>
              <a:rPr lang="en" sz="1200">
                <a:latin typeface="Open Sans"/>
                <a:ea typeface="Open Sans"/>
                <a:cs typeface="Open Sans"/>
                <a:sym typeface="Open Sans"/>
              </a:rPr>
              <a:t> Schedule posts, engage with followers, and generate new leads; all from one beautiful, mobile-responsive interface. </a:t>
            </a:r>
            <a:endParaRPr sz="1200">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81b69d91ef_24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81b69d91ef_24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Next is Listing Builder; the perfect way to open the door to online listings management with your clients.</a:t>
            </a: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At no cost to Rocket Driver  partners, you can easily create and sync your client’s business listings in a handful of places. This leads to natural upsells like </a:t>
            </a:r>
            <a:r>
              <a:rPr lang="en" sz="1200" b="1" dirty="0">
                <a:solidFill>
                  <a:schemeClr val="dk1"/>
                </a:solidFill>
                <a:latin typeface="Open Sans"/>
                <a:ea typeface="Open Sans"/>
                <a:cs typeface="Open Sans"/>
                <a:sym typeface="Open Sans"/>
              </a:rPr>
              <a:t>Listing Sync Pro</a:t>
            </a:r>
            <a:r>
              <a:rPr lang="en" sz="1200" dirty="0">
                <a:solidFill>
                  <a:schemeClr val="dk1"/>
                </a:solidFill>
                <a:latin typeface="Open Sans"/>
                <a:ea typeface="Open Sans"/>
                <a:cs typeface="Open Sans"/>
                <a:sym typeface="Open Sans"/>
              </a:rPr>
              <a:t> and </a:t>
            </a:r>
            <a:r>
              <a:rPr lang="en" sz="1200" b="1" dirty="0">
                <a:solidFill>
                  <a:schemeClr val="dk1"/>
                </a:solidFill>
                <a:latin typeface="Open Sans"/>
                <a:ea typeface="Open Sans"/>
                <a:cs typeface="Open Sans"/>
                <a:sym typeface="Open Sans"/>
              </a:rPr>
              <a:t>Listing Distribution</a:t>
            </a:r>
            <a:r>
              <a:rPr lang="en" sz="1200" dirty="0">
                <a:solidFill>
                  <a:schemeClr val="dk1"/>
                </a:solidFill>
                <a:latin typeface="Open Sans"/>
                <a:ea typeface="Open Sans"/>
                <a:cs typeface="Open Sans"/>
                <a:sym typeface="Open Sans"/>
              </a:rPr>
              <a:t> add-ons that are powered by </a:t>
            </a:r>
            <a:r>
              <a:rPr lang="en" sz="1200" dirty="0" err="1">
                <a:solidFill>
                  <a:schemeClr val="dk1"/>
                </a:solidFill>
                <a:latin typeface="Open Sans"/>
                <a:ea typeface="Open Sans"/>
                <a:cs typeface="Open Sans"/>
                <a:sym typeface="Open Sans"/>
              </a:rPr>
              <a:t>Yext</a:t>
            </a:r>
            <a:r>
              <a:rPr lang="en" sz="1200" dirty="0">
                <a:solidFill>
                  <a:schemeClr val="dk1"/>
                </a:solidFill>
                <a:latin typeface="Open Sans"/>
                <a:ea typeface="Open Sans"/>
                <a:cs typeface="Open Sans"/>
                <a:sym typeface="Open Sans"/>
              </a:rPr>
              <a:t>, Factual, </a:t>
            </a:r>
            <a:r>
              <a:rPr lang="en" sz="1200" dirty="0" err="1">
                <a:solidFill>
                  <a:schemeClr val="dk1"/>
                </a:solidFill>
                <a:latin typeface="Open Sans"/>
                <a:ea typeface="Open Sans"/>
                <a:cs typeface="Open Sans"/>
                <a:sym typeface="Open Sans"/>
              </a:rPr>
              <a:t>Fourdquare</a:t>
            </a:r>
            <a:r>
              <a:rPr lang="en" sz="1200" dirty="0">
                <a:solidFill>
                  <a:schemeClr val="dk1"/>
                </a:solidFill>
                <a:latin typeface="Open Sans"/>
                <a:ea typeface="Open Sans"/>
                <a:cs typeface="Open Sans"/>
                <a:sym typeface="Open Sans"/>
              </a:rPr>
              <a:t>, Infogroup, and Neustar </a:t>
            </a:r>
            <a:r>
              <a:rPr lang="en" sz="1200" dirty="0" err="1">
                <a:solidFill>
                  <a:schemeClr val="dk1"/>
                </a:solidFill>
                <a:latin typeface="Open Sans"/>
                <a:ea typeface="Open Sans"/>
                <a:cs typeface="Open Sans"/>
                <a:sym typeface="Open Sans"/>
              </a:rPr>
              <a:t>Localeze</a:t>
            </a:r>
            <a:r>
              <a:rPr lang="en" sz="1200" dirty="0">
                <a:solidFill>
                  <a:schemeClr val="dk1"/>
                </a:solidFill>
                <a:latin typeface="Open Sans"/>
                <a:ea typeface="Open Sans"/>
                <a:cs typeface="Open Sans"/>
                <a:sym typeface="Open Sans"/>
              </a:rPr>
              <a:t>.</a:t>
            </a:r>
            <a:endParaRPr sz="1200" dirty="0">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81b69d91ef_24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81b69d91ef_24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Reputation Management, one of our most popular resellable apps in Marketplace,  allows your clients to monitor, manage and get notified of every aspect of their online reputation – including reviews, listings, and mentions.</a:t>
            </a:r>
            <a:endParaRPr sz="1200">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7766e0824e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7766e0824e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81b69d91ef_24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81b69d91ef_24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We also offer ad reporting &amp; analysis through Advertising Intelligence.</a:t>
            </a: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At no charge, you can start bringing your client’s Facebook and Google Ad campaign reporting under one roof.</a:t>
            </a: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dirty="0">
                <a:solidFill>
                  <a:schemeClr val="dk1"/>
                </a:solidFill>
                <a:latin typeface="Open Sans"/>
                <a:ea typeface="Open Sans"/>
                <a:cs typeface="Open Sans"/>
                <a:sym typeface="Open Sans"/>
              </a:rPr>
              <a:t>Supports:</a:t>
            </a:r>
            <a:endParaRPr sz="1200" dirty="0">
              <a:solidFill>
                <a:schemeClr val="dk1"/>
              </a:solidFill>
              <a:latin typeface="Open Sans"/>
              <a:ea typeface="Open Sans"/>
              <a:cs typeface="Open Sans"/>
              <a:sym typeface="Open Sans"/>
            </a:endParaRPr>
          </a:p>
          <a:p>
            <a:pPr marL="914400" lvl="1" indent="-304800" algn="l" rtl="0">
              <a:lnSpc>
                <a:spcPct val="17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Google Search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Google Display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YouTube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Google Shopping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Gmail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Facebook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Instagram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Messenger Ads</a:t>
            </a:r>
            <a:endParaRPr sz="1200" dirty="0">
              <a:solidFill>
                <a:srgbClr val="666666"/>
              </a:solidFill>
              <a:highlight>
                <a:schemeClr val="lt1"/>
              </a:highlight>
              <a:latin typeface="Open Sans"/>
              <a:ea typeface="Open Sans"/>
              <a:cs typeface="Open Sans"/>
              <a:sym typeface="Open Sans"/>
            </a:endParaRPr>
          </a:p>
          <a:p>
            <a:pPr marL="914400" lvl="1" indent="-304800" algn="l" rtl="0">
              <a:lnSpc>
                <a:spcPct val="150000"/>
              </a:lnSpc>
              <a:spcBef>
                <a:spcPts val="0"/>
              </a:spcBef>
              <a:spcAft>
                <a:spcPts val="0"/>
              </a:spcAft>
              <a:buClr>
                <a:srgbClr val="666666"/>
              </a:buClr>
              <a:buSzPts val="1200"/>
              <a:buFont typeface="Open Sans"/>
              <a:buChar char="○"/>
            </a:pPr>
            <a:r>
              <a:rPr lang="en" sz="1200" dirty="0">
                <a:solidFill>
                  <a:srgbClr val="666666"/>
                </a:solidFill>
                <a:highlight>
                  <a:schemeClr val="lt1"/>
                </a:highlight>
                <a:latin typeface="Open Sans"/>
                <a:ea typeface="Open Sans"/>
                <a:cs typeface="Open Sans"/>
                <a:sym typeface="Open Sans"/>
              </a:rPr>
              <a:t>Audience Network Ads</a:t>
            </a:r>
            <a:endParaRPr sz="1200" dirty="0">
              <a:solidFill>
                <a:srgbClr val="666666"/>
              </a:solidFill>
              <a:highlight>
                <a:schemeClr val="lt1"/>
              </a:highlight>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75812092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75812092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So let’s go back a bit. Raise your hand, give me a wave if you are in Sales, or responsible for the revenue for your business?</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Ah great, so really we all are, and if you have any other sales team members or front line members not here today, I will send you the recording so you can pass on to them, as it is super valuable information.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So… What Is Always Be Closing—ABC?</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br>
              <a:rPr lang="en" sz="1050">
                <a:solidFill>
                  <a:srgbClr val="4D5156"/>
                </a:solidFill>
                <a:highlight>
                  <a:srgbClr val="FFFFFF"/>
                </a:highlight>
              </a:rPr>
            </a:br>
            <a:r>
              <a:rPr lang="en" sz="1050">
                <a:solidFill>
                  <a:srgbClr val="4D5156"/>
                </a:solidFill>
                <a:highlight>
                  <a:srgbClr val="FFFFFF"/>
                </a:highlight>
              </a:rPr>
              <a:t>Always Be Closing (ABC) is a motivational phrase used to describe a sales strategy. It implies that a salesperson following the regimen should continuously look for new prospects, pitch products or services to those prospects, and ultimately complete a sale. If you are not familiar with it, it came from the 1992 David Mamet-scripted film "Glengarry Glen Ross,"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If you haven’t watched the movie check it out.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Now the elephant in the room, the big question…  is this the</a:t>
            </a:r>
            <a:r>
              <a:rPr lang="en" sz="1050" b="1">
                <a:solidFill>
                  <a:srgbClr val="4D5156"/>
                </a:solidFill>
                <a:highlight>
                  <a:srgbClr val="FFFFFF"/>
                </a:highlight>
              </a:rPr>
              <a:t> right approach? </a:t>
            </a:r>
            <a:r>
              <a:rPr lang="en" sz="1050">
                <a:solidFill>
                  <a:srgbClr val="4D5156"/>
                </a:solidFill>
                <a:highlight>
                  <a:srgbClr val="FFFFFF"/>
                </a:highlight>
              </a:rPr>
              <a:t>for your business </a:t>
            </a:r>
            <a:r>
              <a:rPr lang="en" sz="1050" b="1">
                <a:solidFill>
                  <a:srgbClr val="4D5156"/>
                </a:solidFill>
                <a:highlight>
                  <a:srgbClr val="FFFFFF"/>
                </a:highlight>
              </a:rPr>
              <a:t>right now?</a:t>
            </a:r>
            <a:endParaRPr sz="1050" b="1">
              <a:solidFill>
                <a:srgbClr val="4D5156"/>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775812092e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775812092e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Short answer is NO, not now..</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There is something that works better today, because the world has changed.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Business has changed…</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Local is Hard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And you need to survive, and I can help, today is all about the Three C’s</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Always be Communicating</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Always be in Control</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Always be ready to Close… yes while it isn’t the only thing or the first thing, it is Always a part of your success.</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Let me show you what I mean.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775812092e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775812092e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1: Always be communicating, in times like these it is vital that all the good things you do as a business are not forgotten! it is vital your business and brand is not forgotten! in times like these it is those businesses which continue to communicate value that succeed.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2: You should always be in control over not just the performance but the activity on what’s happening with your digital presence. 100% of word of mouth for some businesses is on line right now. And 100% of businesses need to have a solid digital solution.. I can help</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3. An yes I am here to help you make money, yes closing is still important but how do you equip your business with the best opportunity to ensure you get them? Sales for some is now and for others are later, but everyone must protect their pipeline. </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Some great news!</a:t>
            </a:r>
            <a:br>
              <a:rPr lang="en" sz="1050">
                <a:solidFill>
                  <a:srgbClr val="4D5156"/>
                </a:solidFill>
                <a:highlight>
                  <a:srgbClr val="FFFFFF"/>
                </a:highlight>
              </a:rPr>
            </a:br>
            <a:br>
              <a:rPr lang="en" sz="1050">
                <a:solidFill>
                  <a:srgbClr val="4D5156"/>
                </a:solidFill>
                <a:highlight>
                  <a:srgbClr val="FFFFFF"/>
                </a:highlight>
              </a:rPr>
            </a:br>
            <a:r>
              <a:rPr lang="en" sz="1050">
                <a:solidFill>
                  <a:srgbClr val="4D5156"/>
                </a:solidFill>
                <a:highlight>
                  <a:srgbClr val="FFFFFF"/>
                </a:highlight>
              </a:rPr>
              <a:t>Today in this webinar I am going to show you how your business can better connect with your community to drive revenue and ensure your brand story is getting to your customers.</a:t>
            </a: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endParaRPr sz="1050">
              <a:solidFill>
                <a:srgbClr val="4D5156"/>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4D5156"/>
                </a:solidFill>
                <a:highlight>
                  <a:srgbClr val="FFFFFF"/>
                </a:highlight>
              </a:rPr>
              <a:t>Today in the next 45 mins I will demo end to end how we can help you be set up for success instantly.</a:t>
            </a:r>
            <a:endParaRPr sz="1050">
              <a:solidFill>
                <a:srgbClr val="4D5156"/>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7766e0824e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7766e0824e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we understand the 3 C’s and what’s expected of us as business owners, let’s look at how your customers are buying.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74c4c969c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74c4c969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200">
                <a:solidFill>
                  <a:schemeClr val="dk1"/>
                </a:solidFill>
                <a:latin typeface="Open Sans"/>
                <a:ea typeface="Open Sans"/>
                <a:cs typeface="Open Sans"/>
                <a:sym typeface="Open Sans"/>
              </a:rPr>
              <a:t>First things first:</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Since 93% of shoppers say they use online resources and buying decisions are made at the Zero Moment of Truth, how is your marketing performing right now?</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rgbClr val="000000"/>
              </a:buClr>
              <a:buSzPts val="1100"/>
              <a:buFont typeface="Arial"/>
              <a:buNone/>
            </a:pPr>
            <a:r>
              <a:rPr lang="en" sz="1200">
                <a:solidFill>
                  <a:schemeClr val="dk1"/>
                </a:solidFill>
                <a:latin typeface="Open Sans"/>
                <a:ea typeface="Open Sans"/>
                <a:cs typeface="Open Sans"/>
                <a:sym typeface="Open Sans"/>
              </a:rPr>
              <a:t>How is business for you right now? </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rgbClr val="000000"/>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rgbClr val="000000"/>
              </a:buClr>
              <a:buSzPts val="1100"/>
              <a:buFont typeface="Arial"/>
              <a:buNone/>
            </a:pPr>
            <a:r>
              <a:rPr lang="en" sz="1200">
                <a:solidFill>
                  <a:schemeClr val="dk1"/>
                </a:solidFill>
                <a:latin typeface="Open Sans"/>
                <a:ea typeface="Open Sans"/>
                <a:cs typeface="Open Sans"/>
                <a:sym typeface="Open Sans"/>
              </a:rPr>
              <a:t>You don’t need to answer right now, it is a difficult time for us all. </a:t>
            </a: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rgbClr val="000000"/>
              </a:buClr>
              <a:buSzPts val="1100"/>
              <a:buFont typeface="Arial"/>
              <a:buNone/>
            </a:pPr>
            <a:endParaRPr sz="12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rgbClr val="000000"/>
              </a:buClr>
              <a:buSzPts val="1100"/>
              <a:buFont typeface="Arial"/>
              <a:buNone/>
            </a:pPr>
            <a:r>
              <a:rPr lang="en" sz="1200">
                <a:solidFill>
                  <a:schemeClr val="dk1"/>
                </a:solidFill>
                <a:latin typeface="Open Sans"/>
                <a:ea typeface="Open Sans"/>
                <a:cs typeface="Open Sans"/>
                <a:sym typeface="Open Sans"/>
              </a:rPr>
              <a:t>The key is while the world has changed, people have changed the way the purchase. But the decision process or path is the same. And I can help.</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74c4c969c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774c4c969c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 typical customer journey looks like this...</a:t>
            </a:r>
            <a:endParaRPr sz="12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rand Splash">
  <p:cSld name="TITLE_1">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923537" y="1541121"/>
            <a:ext cx="5297175" cy="1431261"/>
          </a:xfrm>
          <a:prstGeom prst="rect">
            <a:avLst/>
          </a:prstGeom>
          <a:noFill/>
          <a:ln>
            <a:noFill/>
          </a:ln>
        </p:spPr>
      </p:pic>
      <p:pic>
        <p:nvPicPr>
          <p:cNvPr id="10" name="Google Shape;10;p2"/>
          <p:cNvPicPr preferRelativeResize="0"/>
          <p:nvPr/>
        </p:nvPicPr>
        <p:blipFill>
          <a:blip r:embed="rId3">
            <a:alphaModFix/>
          </a:blip>
          <a:stretch>
            <a:fillRect/>
          </a:stretch>
        </p:blipFill>
        <p:spPr>
          <a:xfrm>
            <a:off x="3367963" y="2733612"/>
            <a:ext cx="2408324" cy="238775"/>
          </a:xfrm>
          <a:prstGeom prst="rect">
            <a:avLst/>
          </a:prstGeom>
          <a:noFill/>
          <a:ln>
            <a:noFill/>
          </a:ln>
        </p:spPr>
      </p:pic>
      <p:pic>
        <p:nvPicPr>
          <p:cNvPr id="11" name="Google Shape;11;p2"/>
          <p:cNvPicPr preferRelativeResize="0"/>
          <p:nvPr/>
        </p:nvPicPr>
        <p:blipFill>
          <a:blip r:embed="rId4">
            <a:alphaModFix/>
          </a:blip>
          <a:stretch>
            <a:fillRect/>
          </a:stretch>
        </p:blipFill>
        <p:spPr>
          <a:xfrm>
            <a:off x="0" y="4670520"/>
            <a:ext cx="8839200" cy="46497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Column Text/Image">
  <p:cSld name="TITLE_AND_BODY_1_2">
    <p:spTree>
      <p:nvGrpSpPr>
        <p:cNvPr id="1" name="Shape 76"/>
        <p:cNvGrpSpPr/>
        <p:nvPr/>
      </p:nvGrpSpPr>
      <p:grpSpPr>
        <a:xfrm>
          <a:off x="0" y="0"/>
          <a:ext cx="0" cy="0"/>
          <a:chOff x="0" y="0"/>
          <a:chExt cx="0" cy="0"/>
        </a:xfrm>
      </p:grpSpPr>
      <p:sp>
        <p:nvSpPr>
          <p:cNvPr id="77" name="Google Shape;77;p11"/>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78" name="Google Shape;78;p11"/>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79" name="Google Shape;79;p11"/>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80" name="Google Shape;80;p11"/>
          <p:cNvSpPr txBox="1">
            <a:spLocks noGrp="1"/>
          </p:cNvSpPr>
          <p:nvPr>
            <p:ph type="title"/>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81" name="Google Shape;81;p11"/>
          <p:cNvSpPr txBox="1">
            <a:spLocks noGrp="1"/>
          </p:cNvSpPr>
          <p:nvPr>
            <p:ph type="body" idx="2"/>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82" name="Google Shape;82;p11"/>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2-Column Text/Image (Simple)">
  <p:cSld name="TITLE_AND_BODY_1_2_1">
    <p:spTree>
      <p:nvGrpSpPr>
        <p:cNvPr id="1" name="Shape 84"/>
        <p:cNvGrpSpPr/>
        <p:nvPr/>
      </p:nvGrpSpPr>
      <p:grpSpPr>
        <a:xfrm>
          <a:off x="0" y="0"/>
          <a:ext cx="0" cy="0"/>
          <a:chOff x="0" y="0"/>
          <a:chExt cx="0" cy="0"/>
        </a:xfrm>
      </p:grpSpPr>
      <p:sp>
        <p:nvSpPr>
          <p:cNvPr id="85" name="Google Shape;85;p12"/>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86" name="Google Shape;86;p12"/>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87" name="Google Shape;87;p12"/>
          <p:cNvSpPr txBox="1">
            <a:spLocks noGrp="1"/>
          </p:cNvSpPr>
          <p:nvPr>
            <p:ph type="body" idx="2"/>
          </p:nvPr>
        </p:nvSpPr>
        <p:spPr>
          <a:xfrm>
            <a:off x="352975" y="1314600"/>
            <a:ext cx="4045800" cy="29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88" name="Google Shape;88;p12"/>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89" name="Google Shape;89;p12"/>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2-Column Image/Text">
  <p:cSld name="TITLE_AND_BODY_1_1_1">
    <p:spTree>
      <p:nvGrpSpPr>
        <p:cNvPr id="1" name="Shape 90"/>
        <p:cNvGrpSpPr/>
        <p:nvPr/>
      </p:nvGrpSpPr>
      <p:grpSpPr>
        <a:xfrm>
          <a:off x="0" y="0"/>
          <a:ext cx="0" cy="0"/>
          <a:chOff x="0" y="0"/>
          <a:chExt cx="0" cy="0"/>
        </a:xfrm>
      </p:grpSpPr>
      <p:sp>
        <p:nvSpPr>
          <p:cNvPr id="91" name="Google Shape;91;p13"/>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92" name="Google Shape;92;p13"/>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93" name="Google Shape;93;p13"/>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94" name="Google Shape;94;p13"/>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95" name="Google Shape;95;p13"/>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96" name="Google Shape;96;p13"/>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98" name="Google Shape;98;p13"/>
          <p:cNvSpPr txBox="1">
            <a:spLocks noGrp="1"/>
          </p:cNvSpPr>
          <p:nvPr>
            <p:ph type="subTitle" idx="4"/>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2-Column Image/Text">
  <p:cSld name="TITLE_AND_BODY_1_1_1_1">
    <p:spTree>
      <p:nvGrpSpPr>
        <p:cNvPr id="1" name="Shape 99"/>
        <p:cNvGrpSpPr/>
        <p:nvPr/>
      </p:nvGrpSpPr>
      <p:grpSpPr>
        <a:xfrm>
          <a:off x="0" y="0"/>
          <a:ext cx="0" cy="0"/>
          <a:chOff x="0" y="0"/>
          <a:chExt cx="0" cy="0"/>
        </a:xfrm>
      </p:grpSpPr>
      <p:sp>
        <p:nvSpPr>
          <p:cNvPr id="100" name="Google Shape;100;p14"/>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14"/>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102" name="Google Shape;102;p14"/>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03" name="Google Shape;103;p14"/>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104" name="Google Shape;104;p14"/>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105" name="Google Shape;105;p14"/>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Column Image/Text (Simple)">
  <p:cSld name="TITLE_AND_BODY_1_1_1_1_1">
    <p:spTree>
      <p:nvGrpSpPr>
        <p:cNvPr id="1" name="Shape 107"/>
        <p:cNvGrpSpPr/>
        <p:nvPr/>
      </p:nvGrpSpPr>
      <p:grpSpPr>
        <a:xfrm>
          <a:off x="0" y="0"/>
          <a:ext cx="0" cy="0"/>
          <a:chOff x="0" y="0"/>
          <a:chExt cx="0" cy="0"/>
        </a:xfrm>
      </p:grpSpPr>
      <p:sp>
        <p:nvSpPr>
          <p:cNvPr id="108" name="Google Shape;108;p15"/>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09" name="Google Shape;109;p15"/>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110" name="Google Shape;110;p15"/>
          <p:cNvSpPr txBox="1">
            <a:spLocks noGrp="1"/>
          </p:cNvSpPr>
          <p:nvPr>
            <p:ph type="body" idx="2"/>
          </p:nvPr>
        </p:nvSpPr>
        <p:spPr>
          <a:xfrm>
            <a:off x="4745225" y="1314600"/>
            <a:ext cx="4045800" cy="2995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111" name="Google Shape;111;p15"/>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12" name="Google Shape;112;p15"/>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on Right">
  <p:cSld name="TITLE_AND_BODY_1_1_1_1_1_1">
    <p:spTree>
      <p:nvGrpSpPr>
        <p:cNvPr id="1" name="Shape 113"/>
        <p:cNvGrpSpPr/>
        <p:nvPr/>
      </p:nvGrpSpPr>
      <p:grpSpPr>
        <a:xfrm>
          <a:off x="0" y="0"/>
          <a:ext cx="0" cy="0"/>
          <a:chOff x="0" y="0"/>
          <a:chExt cx="0" cy="0"/>
        </a:xfrm>
      </p:grpSpPr>
      <p:sp>
        <p:nvSpPr>
          <p:cNvPr id="114" name="Google Shape;114;p16"/>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15" name="Google Shape;115;p16"/>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116" name="Google Shape;116;p16"/>
          <p:cNvSpPr txBox="1">
            <a:spLocks noGrp="1"/>
          </p:cNvSpPr>
          <p:nvPr>
            <p:ph type="body" idx="2"/>
          </p:nvPr>
        </p:nvSpPr>
        <p:spPr>
          <a:xfrm>
            <a:off x="4745225" y="353100"/>
            <a:ext cx="4045800" cy="39567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117" name="Google Shape;117;p16"/>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n Left">
  <p:cSld name="TITLE_AND_BODY_1_1_1_1_1_1_1">
    <p:spTree>
      <p:nvGrpSpPr>
        <p:cNvPr id="1" name="Shape 118"/>
        <p:cNvGrpSpPr/>
        <p:nvPr/>
      </p:nvGrpSpPr>
      <p:grpSpPr>
        <a:xfrm>
          <a:off x="0" y="0"/>
          <a:ext cx="0" cy="0"/>
          <a:chOff x="0" y="0"/>
          <a:chExt cx="0" cy="0"/>
        </a:xfrm>
      </p:grpSpPr>
      <p:sp>
        <p:nvSpPr>
          <p:cNvPr id="119" name="Google Shape;119;p17"/>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20" name="Google Shape;120;p17"/>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121" name="Google Shape;121;p17"/>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22" name="Google Shape;122;p17"/>
          <p:cNvSpPr txBox="1">
            <a:spLocks noGrp="1"/>
          </p:cNvSpPr>
          <p:nvPr>
            <p:ph type="body" idx="2"/>
          </p:nvPr>
        </p:nvSpPr>
        <p:spPr>
          <a:xfrm>
            <a:off x="349675" y="353100"/>
            <a:ext cx="4049100" cy="3956700"/>
          </a:xfrm>
          <a:prstGeom prst="rect">
            <a:avLst/>
          </a:prstGeom>
          <a:noFill/>
          <a:ln>
            <a:noFill/>
          </a:ln>
        </p:spPr>
        <p:txBody>
          <a:bodyPr spcFirstLastPara="1" wrap="square" lIns="91425" tIns="91425" rIns="91425" bIns="91425" anchor="ctr" anchorCtr="0">
            <a:noAutofit/>
          </a:bodyPr>
          <a:lstStyle>
            <a:lvl1pPr marL="457200" lvl="0"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1pPr>
            <a:lvl2pPr marL="914400" lvl="1"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2pPr>
            <a:lvl3pPr marL="1371600" lvl="2"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3pPr>
            <a:lvl4pPr marL="1828800" lvl="3"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4pPr>
            <a:lvl5pPr marL="2286000" lvl="4"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5pPr>
            <a:lvl6pPr marL="2743200" lvl="5"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6pPr>
            <a:lvl7pPr marL="3200400" lvl="6"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7pPr>
            <a:lvl8pPr marL="3657600" lvl="7" indent="-33020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8pPr>
            <a:lvl9pPr marL="4114800" lvl="8"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ation">
  <p:cSld name="TITLE_AND_TWO_COLUMNS_1">
    <p:spTree>
      <p:nvGrpSpPr>
        <p:cNvPr id="1" name="Shape 123"/>
        <p:cNvGrpSpPr/>
        <p:nvPr/>
      </p:nvGrpSpPr>
      <p:grpSpPr>
        <a:xfrm>
          <a:off x="0" y="0"/>
          <a:ext cx="0" cy="0"/>
          <a:chOff x="0" y="0"/>
          <a:chExt cx="0" cy="0"/>
        </a:xfrm>
      </p:grpSpPr>
      <p:sp>
        <p:nvSpPr>
          <p:cNvPr id="124" name="Google Shape;124;p18"/>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18"/>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126" name="Google Shape;126;p18"/>
          <p:cNvPicPr preferRelativeResize="0"/>
          <p:nvPr/>
        </p:nvPicPr>
        <p:blipFill>
          <a:blip r:embed="rId2">
            <a:alphaModFix amt="65000"/>
          </a:blip>
          <a:stretch>
            <a:fillRect/>
          </a:stretch>
        </p:blipFill>
        <p:spPr>
          <a:xfrm>
            <a:off x="4171325" y="567300"/>
            <a:ext cx="801350" cy="801350"/>
          </a:xfrm>
          <a:prstGeom prst="rect">
            <a:avLst/>
          </a:prstGeom>
          <a:noFill/>
          <a:ln>
            <a:noFill/>
          </a:ln>
        </p:spPr>
      </p:pic>
      <p:sp>
        <p:nvSpPr>
          <p:cNvPr id="127" name="Google Shape;127;p18"/>
          <p:cNvSpPr txBox="1">
            <a:spLocks noGrp="1"/>
          </p:cNvSpPr>
          <p:nvPr>
            <p:ph type="body" idx="2"/>
          </p:nvPr>
        </p:nvSpPr>
        <p:spPr>
          <a:xfrm>
            <a:off x="752850" y="1062875"/>
            <a:ext cx="7638300" cy="2669700"/>
          </a:xfrm>
          <a:prstGeom prst="rect">
            <a:avLst/>
          </a:prstGeom>
        </p:spPr>
        <p:txBody>
          <a:bodyPr spcFirstLastPara="1" wrap="square" lIns="91425" tIns="91425" rIns="91425" bIns="91425" anchor="ctr" anchorCtr="0">
            <a:noAutofit/>
          </a:bodyPr>
          <a:lstStyle>
            <a:lvl1pPr marL="457200" lvl="0"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1pPr>
            <a:lvl2pPr marL="914400" lvl="1"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2pPr>
            <a:lvl3pPr marL="1371600" lvl="2"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3pPr>
            <a:lvl4pPr marL="1828800" lvl="3"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4pPr>
            <a:lvl5pPr marL="2286000" lvl="4"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5pPr>
            <a:lvl6pPr marL="2743200" lvl="5"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6pPr>
            <a:lvl7pPr marL="3200400" lvl="6"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7pPr>
            <a:lvl8pPr marL="3657600" lvl="7"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8pPr>
            <a:lvl9pPr marL="4114800" lvl="8"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9pPr>
          </a:lstStyle>
          <a:p>
            <a:endParaRPr/>
          </a:p>
        </p:txBody>
      </p:sp>
      <p:sp>
        <p:nvSpPr>
          <p:cNvPr id="128" name="Google Shape;128;p18"/>
          <p:cNvSpPr txBox="1">
            <a:spLocks noGrp="1"/>
          </p:cNvSpPr>
          <p:nvPr>
            <p:ph type="body" idx="3"/>
          </p:nvPr>
        </p:nvSpPr>
        <p:spPr>
          <a:xfrm>
            <a:off x="4662675" y="3732575"/>
            <a:ext cx="3728700" cy="3480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1pPr>
            <a:lvl2pPr marL="914400" lvl="1"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2pPr>
            <a:lvl3pPr marL="1371600" lvl="2"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3pPr>
            <a:lvl4pPr marL="1828800" lvl="3"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4pPr>
            <a:lvl5pPr marL="2286000" lvl="4"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5pPr>
            <a:lvl6pPr marL="2743200" lvl="5"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6pPr>
            <a:lvl7pPr marL="3200400" lvl="6"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7pPr>
            <a:lvl8pPr marL="3657600" lvl="7"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8pPr>
            <a:lvl9pPr marL="4114800" lvl="8"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9pPr>
          </a:lstStyle>
          <a:p>
            <a:endParaRPr/>
          </a:p>
        </p:txBody>
      </p:sp>
      <p:sp>
        <p:nvSpPr>
          <p:cNvPr id="129" name="Google Shape;129;p18"/>
          <p:cNvSpPr/>
          <p:nvPr/>
        </p:nvSpPr>
        <p:spPr>
          <a:xfrm>
            <a:off x="4537200" y="3871775"/>
            <a:ext cx="69600" cy="69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8"/>
          <p:cNvPicPr preferRelativeResize="0"/>
          <p:nvPr/>
        </p:nvPicPr>
        <p:blipFill rotWithShape="1">
          <a:blip r:embed="rId3">
            <a:alphaModFix/>
          </a:blip>
          <a:srcRect l="8457" t="25504" r="8457" b="25504"/>
          <a:stretch/>
        </p:blipFill>
        <p:spPr>
          <a:xfrm>
            <a:off x="4068263" y="4822483"/>
            <a:ext cx="1007475" cy="16050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Section Highlight">
  <p:cSld name="BIG_NUMBER_1">
    <p:spTree>
      <p:nvGrpSpPr>
        <p:cNvPr id="1" name="Shape 131"/>
        <p:cNvGrpSpPr/>
        <p:nvPr/>
      </p:nvGrpSpPr>
      <p:grpSpPr>
        <a:xfrm>
          <a:off x="0" y="0"/>
          <a:ext cx="0" cy="0"/>
          <a:chOff x="0" y="0"/>
          <a:chExt cx="0" cy="0"/>
        </a:xfrm>
      </p:grpSpPr>
      <p:sp>
        <p:nvSpPr>
          <p:cNvPr id="132" name="Google Shape;132;p19"/>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33" name="Google Shape;133;p19"/>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134" name="Google Shape;134;p19"/>
          <p:cNvSpPr/>
          <p:nvPr/>
        </p:nvSpPr>
        <p:spPr>
          <a:xfrm>
            <a:off x="35310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328335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a:off x="621360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txBox="1">
            <a:spLocks noGrp="1"/>
          </p:cNvSpPr>
          <p:nvPr>
            <p:ph type="title"/>
          </p:nvPr>
        </p:nvSpPr>
        <p:spPr>
          <a:xfrm>
            <a:off x="352975"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138" name="Google Shape;138;p19"/>
          <p:cNvSpPr txBox="1">
            <a:spLocks noGrp="1"/>
          </p:cNvSpPr>
          <p:nvPr>
            <p:ph type="title" idx="2"/>
          </p:nvPr>
        </p:nvSpPr>
        <p:spPr>
          <a:xfrm>
            <a:off x="3283288"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139" name="Google Shape;139;p19"/>
          <p:cNvSpPr txBox="1">
            <a:spLocks noGrp="1"/>
          </p:cNvSpPr>
          <p:nvPr>
            <p:ph type="title" idx="3"/>
          </p:nvPr>
        </p:nvSpPr>
        <p:spPr>
          <a:xfrm>
            <a:off x="6213588"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140" name="Google Shape;140;p19"/>
          <p:cNvSpPr txBox="1">
            <a:spLocks noGrp="1"/>
          </p:cNvSpPr>
          <p:nvPr>
            <p:ph type="body" idx="4"/>
          </p:nvPr>
        </p:nvSpPr>
        <p:spPr>
          <a:xfrm>
            <a:off x="352975" y="1991975"/>
            <a:ext cx="2577300" cy="2279100"/>
          </a:xfrm>
          <a:prstGeom prst="rect">
            <a:avLst/>
          </a:prstGeom>
          <a:solidFill>
            <a:srgbClr val="3F9B63">
              <a:alpha val="6150"/>
            </a:srgbClr>
          </a:solidFill>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defRPr>
            </a:lvl1pPr>
            <a:lvl2pPr marL="914400" lvl="1" indent="-304800" rtl="0">
              <a:spcBef>
                <a:spcPts val="0"/>
              </a:spcBef>
              <a:spcAft>
                <a:spcPts val="0"/>
              </a:spcAft>
              <a:buClr>
                <a:srgbClr val="7F7F7F"/>
              </a:buClr>
              <a:buSzPts val="1200"/>
              <a:buFont typeface="Open Sans Light"/>
              <a:buChar char="○"/>
              <a:defRPr sz="1200">
                <a:solidFill>
                  <a:srgbClr val="7F7F7F"/>
                </a:solidFill>
              </a:defRPr>
            </a:lvl2pPr>
            <a:lvl3pPr marL="1371600" lvl="2" indent="-304800" rtl="0">
              <a:spcBef>
                <a:spcPts val="0"/>
              </a:spcBef>
              <a:spcAft>
                <a:spcPts val="0"/>
              </a:spcAft>
              <a:buClr>
                <a:srgbClr val="7F7F7F"/>
              </a:buClr>
              <a:buSzPts val="1200"/>
              <a:buFont typeface="Open Sans Light"/>
              <a:buChar char="■"/>
              <a:defRPr sz="1200">
                <a:solidFill>
                  <a:srgbClr val="7F7F7F"/>
                </a:solidFill>
              </a:defRPr>
            </a:lvl3pPr>
            <a:lvl4pPr marL="1828800" lvl="3" indent="-304800" rtl="0">
              <a:spcBef>
                <a:spcPts val="0"/>
              </a:spcBef>
              <a:spcAft>
                <a:spcPts val="0"/>
              </a:spcAft>
              <a:buClr>
                <a:srgbClr val="7F7F7F"/>
              </a:buClr>
              <a:buSzPts val="1200"/>
              <a:buFont typeface="Open Sans Light"/>
              <a:buChar char="●"/>
              <a:defRPr sz="1200">
                <a:solidFill>
                  <a:srgbClr val="7F7F7F"/>
                </a:solidFill>
              </a:defRPr>
            </a:lvl4pPr>
            <a:lvl5pPr marL="2286000" lvl="4" indent="-304800" rtl="0">
              <a:spcBef>
                <a:spcPts val="0"/>
              </a:spcBef>
              <a:spcAft>
                <a:spcPts val="0"/>
              </a:spcAft>
              <a:buClr>
                <a:srgbClr val="7F7F7F"/>
              </a:buClr>
              <a:buSzPts val="1200"/>
              <a:buFont typeface="Open Sans Light"/>
              <a:buChar char="○"/>
              <a:defRPr sz="1200">
                <a:solidFill>
                  <a:srgbClr val="7F7F7F"/>
                </a:solidFill>
              </a:defRPr>
            </a:lvl5pPr>
            <a:lvl6pPr marL="2743200" lvl="5" indent="-304800" rtl="0">
              <a:spcBef>
                <a:spcPts val="0"/>
              </a:spcBef>
              <a:spcAft>
                <a:spcPts val="0"/>
              </a:spcAft>
              <a:buClr>
                <a:srgbClr val="7F7F7F"/>
              </a:buClr>
              <a:buSzPts val="1200"/>
              <a:buFont typeface="Open Sans Light"/>
              <a:buChar char="■"/>
              <a:defRPr sz="1200">
                <a:solidFill>
                  <a:srgbClr val="7F7F7F"/>
                </a:solidFill>
              </a:defRPr>
            </a:lvl6pPr>
            <a:lvl7pPr marL="3200400" lvl="6" indent="-304800" rtl="0">
              <a:spcBef>
                <a:spcPts val="0"/>
              </a:spcBef>
              <a:spcAft>
                <a:spcPts val="0"/>
              </a:spcAft>
              <a:buClr>
                <a:srgbClr val="7F7F7F"/>
              </a:buClr>
              <a:buSzPts val="1200"/>
              <a:buFont typeface="Open Sans Light"/>
              <a:buChar char="●"/>
              <a:defRPr sz="1200">
                <a:solidFill>
                  <a:srgbClr val="7F7F7F"/>
                </a:solidFill>
              </a:defRPr>
            </a:lvl7pPr>
            <a:lvl8pPr marL="3657600" lvl="7" indent="-304800" rtl="0">
              <a:spcBef>
                <a:spcPts val="0"/>
              </a:spcBef>
              <a:spcAft>
                <a:spcPts val="0"/>
              </a:spcAft>
              <a:buClr>
                <a:srgbClr val="7F7F7F"/>
              </a:buClr>
              <a:buSzPts val="1200"/>
              <a:buFont typeface="Open Sans Light"/>
              <a:buChar char="○"/>
              <a:defRPr sz="1200">
                <a:solidFill>
                  <a:srgbClr val="7F7F7F"/>
                </a:solidFill>
              </a:defRPr>
            </a:lvl8pPr>
            <a:lvl9pPr marL="4114800" lvl="8" indent="-304800" rtl="0">
              <a:spcBef>
                <a:spcPts val="0"/>
              </a:spcBef>
              <a:spcAft>
                <a:spcPts val="0"/>
              </a:spcAft>
              <a:buClr>
                <a:srgbClr val="7F7F7F"/>
              </a:buClr>
              <a:buSzPts val="1200"/>
              <a:buFont typeface="Open Sans Light"/>
              <a:buChar char="■"/>
              <a:defRPr sz="1200">
                <a:solidFill>
                  <a:srgbClr val="7F7F7F"/>
                </a:solidFill>
              </a:defRPr>
            </a:lvl9pPr>
          </a:lstStyle>
          <a:p>
            <a:endParaRPr/>
          </a:p>
        </p:txBody>
      </p:sp>
      <p:sp>
        <p:nvSpPr>
          <p:cNvPr id="141" name="Google Shape;141;p19"/>
          <p:cNvSpPr txBox="1">
            <a:spLocks noGrp="1"/>
          </p:cNvSpPr>
          <p:nvPr>
            <p:ph type="body" idx="5"/>
          </p:nvPr>
        </p:nvSpPr>
        <p:spPr>
          <a:xfrm>
            <a:off x="3283350" y="1991975"/>
            <a:ext cx="25773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sp>
        <p:nvSpPr>
          <p:cNvPr id="142" name="Google Shape;142;p19"/>
          <p:cNvSpPr txBox="1">
            <a:spLocks noGrp="1"/>
          </p:cNvSpPr>
          <p:nvPr>
            <p:ph type="body" idx="6"/>
          </p:nvPr>
        </p:nvSpPr>
        <p:spPr>
          <a:xfrm>
            <a:off x="6213600" y="1991975"/>
            <a:ext cx="25773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pic>
        <p:nvPicPr>
          <p:cNvPr id="143" name="Google Shape;143;p19"/>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44" name="Google Shape;144;p19"/>
          <p:cNvSpPr txBox="1">
            <a:spLocks noGrp="1"/>
          </p:cNvSpPr>
          <p:nvPr>
            <p:ph type="ctrTitle" idx="7"/>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145" name="Google Shape;145;p19"/>
          <p:cNvSpPr txBox="1">
            <a:spLocks noGrp="1"/>
          </p:cNvSpPr>
          <p:nvPr>
            <p:ph type="subTitle" idx="8"/>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Section Highlight">
  <p:cSld name="BIG_NUMBER_1_1">
    <p:spTree>
      <p:nvGrpSpPr>
        <p:cNvPr id="1" name="Shape 146"/>
        <p:cNvGrpSpPr/>
        <p:nvPr/>
      </p:nvGrpSpPr>
      <p:grpSpPr>
        <a:xfrm>
          <a:off x="0" y="0"/>
          <a:ext cx="0" cy="0"/>
          <a:chOff x="0" y="0"/>
          <a:chExt cx="0" cy="0"/>
        </a:xfrm>
      </p:grpSpPr>
      <p:sp>
        <p:nvSpPr>
          <p:cNvPr id="147" name="Google Shape;147;p20"/>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48" name="Google Shape;148;p20"/>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149" name="Google Shape;149;p20"/>
          <p:cNvSpPr/>
          <p:nvPr/>
        </p:nvSpPr>
        <p:spPr>
          <a:xfrm>
            <a:off x="353171" y="1511675"/>
            <a:ext cx="40458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txBox="1">
            <a:spLocks noGrp="1"/>
          </p:cNvSpPr>
          <p:nvPr>
            <p:ph type="title"/>
          </p:nvPr>
        </p:nvSpPr>
        <p:spPr>
          <a:xfrm>
            <a:off x="352975" y="1504800"/>
            <a:ext cx="4045800" cy="480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200">
                <a:solidFill>
                  <a:srgbClr val="FFFFFF"/>
                </a:solidFill>
                <a:latin typeface="Raleway"/>
                <a:ea typeface="Raleway"/>
                <a:cs typeface="Raleway"/>
                <a:sym typeface="Raleway"/>
              </a:defRPr>
            </a:lvl1pPr>
            <a:lvl2pPr lvl="1" rtl="0">
              <a:spcBef>
                <a:spcPts val="0"/>
              </a:spcBef>
              <a:spcAft>
                <a:spcPts val="0"/>
              </a:spcAft>
              <a:buNone/>
              <a:defRPr sz="1200">
                <a:solidFill>
                  <a:srgbClr val="FFFFFF"/>
                </a:solidFill>
                <a:latin typeface="Raleway"/>
                <a:ea typeface="Raleway"/>
                <a:cs typeface="Raleway"/>
                <a:sym typeface="Raleway"/>
              </a:defRPr>
            </a:lvl2pPr>
            <a:lvl3pPr lvl="2" rtl="0">
              <a:spcBef>
                <a:spcPts val="0"/>
              </a:spcBef>
              <a:spcAft>
                <a:spcPts val="0"/>
              </a:spcAft>
              <a:buNone/>
              <a:defRPr sz="1200">
                <a:solidFill>
                  <a:srgbClr val="FFFFFF"/>
                </a:solidFill>
                <a:latin typeface="Raleway"/>
                <a:ea typeface="Raleway"/>
                <a:cs typeface="Raleway"/>
                <a:sym typeface="Raleway"/>
              </a:defRPr>
            </a:lvl3pPr>
            <a:lvl4pPr lvl="3" rtl="0">
              <a:spcBef>
                <a:spcPts val="0"/>
              </a:spcBef>
              <a:spcAft>
                <a:spcPts val="0"/>
              </a:spcAft>
              <a:buNone/>
              <a:defRPr sz="1200">
                <a:solidFill>
                  <a:srgbClr val="FFFFFF"/>
                </a:solidFill>
                <a:latin typeface="Raleway"/>
                <a:ea typeface="Raleway"/>
                <a:cs typeface="Raleway"/>
                <a:sym typeface="Raleway"/>
              </a:defRPr>
            </a:lvl4pPr>
            <a:lvl5pPr lvl="4" rtl="0">
              <a:spcBef>
                <a:spcPts val="0"/>
              </a:spcBef>
              <a:spcAft>
                <a:spcPts val="0"/>
              </a:spcAft>
              <a:buNone/>
              <a:defRPr sz="1200">
                <a:solidFill>
                  <a:srgbClr val="FFFFFF"/>
                </a:solidFill>
                <a:latin typeface="Raleway"/>
                <a:ea typeface="Raleway"/>
                <a:cs typeface="Raleway"/>
                <a:sym typeface="Raleway"/>
              </a:defRPr>
            </a:lvl5pPr>
            <a:lvl6pPr lvl="5" rtl="0">
              <a:spcBef>
                <a:spcPts val="0"/>
              </a:spcBef>
              <a:spcAft>
                <a:spcPts val="0"/>
              </a:spcAft>
              <a:buNone/>
              <a:defRPr sz="1200">
                <a:solidFill>
                  <a:srgbClr val="FFFFFF"/>
                </a:solidFill>
                <a:latin typeface="Raleway"/>
                <a:ea typeface="Raleway"/>
                <a:cs typeface="Raleway"/>
                <a:sym typeface="Raleway"/>
              </a:defRPr>
            </a:lvl6pPr>
            <a:lvl7pPr lvl="6" rtl="0">
              <a:spcBef>
                <a:spcPts val="0"/>
              </a:spcBef>
              <a:spcAft>
                <a:spcPts val="0"/>
              </a:spcAft>
              <a:buNone/>
              <a:defRPr sz="1200">
                <a:solidFill>
                  <a:srgbClr val="FFFFFF"/>
                </a:solidFill>
                <a:latin typeface="Raleway"/>
                <a:ea typeface="Raleway"/>
                <a:cs typeface="Raleway"/>
                <a:sym typeface="Raleway"/>
              </a:defRPr>
            </a:lvl7pPr>
            <a:lvl8pPr lvl="7" rtl="0">
              <a:spcBef>
                <a:spcPts val="0"/>
              </a:spcBef>
              <a:spcAft>
                <a:spcPts val="0"/>
              </a:spcAft>
              <a:buNone/>
              <a:defRPr sz="1200">
                <a:solidFill>
                  <a:srgbClr val="FFFFFF"/>
                </a:solidFill>
                <a:latin typeface="Raleway"/>
                <a:ea typeface="Raleway"/>
                <a:cs typeface="Raleway"/>
                <a:sym typeface="Raleway"/>
              </a:defRPr>
            </a:lvl8pPr>
            <a:lvl9pPr lvl="8"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151" name="Google Shape;151;p20"/>
          <p:cNvSpPr/>
          <p:nvPr/>
        </p:nvSpPr>
        <p:spPr>
          <a:xfrm>
            <a:off x="4745246" y="1511675"/>
            <a:ext cx="40458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txBox="1">
            <a:spLocks noGrp="1"/>
          </p:cNvSpPr>
          <p:nvPr>
            <p:ph type="title" idx="2"/>
          </p:nvPr>
        </p:nvSpPr>
        <p:spPr>
          <a:xfrm>
            <a:off x="4745050" y="1504800"/>
            <a:ext cx="4045800" cy="480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200">
                <a:solidFill>
                  <a:srgbClr val="FFFFFF"/>
                </a:solidFill>
                <a:latin typeface="Raleway"/>
                <a:ea typeface="Raleway"/>
                <a:cs typeface="Raleway"/>
                <a:sym typeface="Raleway"/>
              </a:defRPr>
            </a:lvl1pPr>
            <a:lvl2pPr lvl="1" rtl="0">
              <a:spcBef>
                <a:spcPts val="0"/>
              </a:spcBef>
              <a:spcAft>
                <a:spcPts val="0"/>
              </a:spcAft>
              <a:buNone/>
              <a:defRPr sz="1200">
                <a:solidFill>
                  <a:srgbClr val="FFFFFF"/>
                </a:solidFill>
                <a:latin typeface="Raleway"/>
                <a:ea typeface="Raleway"/>
                <a:cs typeface="Raleway"/>
                <a:sym typeface="Raleway"/>
              </a:defRPr>
            </a:lvl2pPr>
            <a:lvl3pPr lvl="2" rtl="0">
              <a:spcBef>
                <a:spcPts val="0"/>
              </a:spcBef>
              <a:spcAft>
                <a:spcPts val="0"/>
              </a:spcAft>
              <a:buNone/>
              <a:defRPr sz="1200">
                <a:solidFill>
                  <a:srgbClr val="FFFFFF"/>
                </a:solidFill>
                <a:latin typeface="Raleway"/>
                <a:ea typeface="Raleway"/>
                <a:cs typeface="Raleway"/>
                <a:sym typeface="Raleway"/>
              </a:defRPr>
            </a:lvl3pPr>
            <a:lvl4pPr lvl="3" rtl="0">
              <a:spcBef>
                <a:spcPts val="0"/>
              </a:spcBef>
              <a:spcAft>
                <a:spcPts val="0"/>
              </a:spcAft>
              <a:buNone/>
              <a:defRPr sz="1200">
                <a:solidFill>
                  <a:srgbClr val="FFFFFF"/>
                </a:solidFill>
                <a:latin typeface="Raleway"/>
                <a:ea typeface="Raleway"/>
                <a:cs typeface="Raleway"/>
                <a:sym typeface="Raleway"/>
              </a:defRPr>
            </a:lvl4pPr>
            <a:lvl5pPr lvl="4" rtl="0">
              <a:spcBef>
                <a:spcPts val="0"/>
              </a:spcBef>
              <a:spcAft>
                <a:spcPts val="0"/>
              </a:spcAft>
              <a:buNone/>
              <a:defRPr sz="1200">
                <a:solidFill>
                  <a:srgbClr val="FFFFFF"/>
                </a:solidFill>
                <a:latin typeface="Raleway"/>
                <a:ea typeface="Raleway"/>
                <a:cs typeface="Raleway"/>
                <a:sym typeface="Raleway"/>
              </a:defRPr>
            </a:lvl5pPr>
            <a:lvl6pPr lvl="5" rtl="0">
              <a:spcBef>
                <a:spcPts val="0"/>
              </a:spcBef>
              <a:spcAft>
                <a:spcPts val="0"/>
              </a:spcAft>
              <a:buNone/>
              <a:defRPr sz="1200">
                <a:solidFill>
                  <a:srgbClr val="FFFFFF"/>
                </a:solidFill>
                <a:latin typeface="Raleway"/>
                <a:ea typeface="Raleway"/>
                <a:cs typeface="Raleway"/>
                <a:sym typeface="Raleway"/>
              </a:defRPr>
            </a:lvl6pPr>
            <a:lvl7pPr lvl="6" rtl="0">
              <a:spcBef>
                <a:spcPts val="0"/>
              </a:spcBef>
              <a:spcAft>
                <a:spcPts val="0"/>
              </a:spcAft>
              <a:buNone/>
              <a:defRPr sz="1200">
                <a:solidFill>
                  <a:srgbClr val="FFFFFF"/>
                </a:solidFill>
                <a:latin typeface="Raleway"/>
                <a:ea typeface="Raleway"/>
                <a:cs typeface="Raleway"/>
                <a:sym typeface="Raleway"/>
              </a:defRPr>
            </a:lvl7pPr>
            <a:lvl8pPr lvl="7" rtl="0">
              <a:spcBef>
                <a:spcPts val="0"/>
              </a:spcBef>
              <a:spcAft>
                <a:spcPts val="0"/>
              </a:spcAft>
              <a:buNone/>
              <a:defRPr sz="1200">
                <a:solidFill>
                  <a:srgbClr val="FFFFFF"/>
                </a:solidFill>
                <a:latin typeface="Raleway"/>
                <a:ea typeface="Raleway"/>
                <a:cs typeface="Raleway"/>
                <a:sym typeface="Raleway"/>
              </a:defRPr>
            </a:lvl8pPr>
            <a:lvl9pPr lvl="8"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153" name="Google Shape;153;p20"/>
          <p:cNvSpPr txBox="1">
            <a:spLocks noGrp="1"/>
          </p:cNvSpPr>
          <p:nvPr>
            <p:ph type="body" idx="3"/>
          </p:nvPr>
        </p:nvSpPr>
        <p:spPr>
          <a:xfrm>
            <a:off x="352975" y="1991975"/>
            <a:ext cx="4045800" cy="2279100"/>
          </a:xfrm>
          <a:prstGeom prst="rect">
            <a:avLst/>
          </a:prstGeom>
          <a:solidFill>
            <a:srgbClr val="3F9B63">
              <a:alpha val="6150"/>
            </a:srgbClr>
          </a:solidFill>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defRPr>
            </a:lvl1pPr>
            <a:lvl2pPr marL="914400" lvl="1" indent="-304800" rtl="0">
              <a:spcBef>
                <a:spcPts val="0"/>
              </a:spcBef>
              <a:spcAft>
                <a:spcPts val="0"/>
              </a:spcAft>
              <a:buClr>
                <a:srgbClr val="7F7F7F"/>
              </a:buClr>
              <a:buSzPts val="1200"/>
              <a:buFont typeface="Open Sans Light"/>
              <a:buChar char="○"/>
              <a:defRPr sz="1200">
                <a:solidFill>
                  <a:srgbClr val="7F7F7F"/>
                </a:solidFill>
              </a:defRPr>
            </a:lvl2pPr>
            <a:lvl3pPr marL="1371600" lvl="2" indent="-304800" rtl="0">
              <a:spcBef>
                <a:spcPts val="0"/>
              </a:spcBef>
              <a:spcAft>
                <a:spcPts val="0"/>
              </a:spcAft>
              <a:buClr>
                <a:srgbClr val="7F7F7F"/>
              </a:buClr>
              <a:buSzPts val="1200"/>
              <a:buFont typeface="Open Sans Light"/>
              <a:buChar char="■"/>
              <a:defRPr sz="1200">
                <a:solidFill>
                  <a:srgbClr val="7F7F7F"/>
                </a:solidFill>
              </a:defRPr>
            </a:lvl3pPr>
            <a:lvl4pPr marL="1828800" lvl="3" indent="-304800" rtl="0">
              <a:spcBef>
                <a:spcPts val="0"/>
              </a:spcBef>
              <a:spcAft>
                <a:spcPts val="0"/>
              </a:spcAft>
              <a:buClr>
                <a:srgbClr val="7F7F7F"/>
              </a:buClr>
              <a:buSzPts val="1200"/>
              <a:buFont typeface="Open Sans Light"/>
              <a:buChar char="●"/>
              <a:defRPr sz="1200">
                <a:solidFill>
                  <a:srgbClr val="7F7F7F"/>
                </a:solidFill>
              </a:defRPr>
            </a:lvl4pPr>
            <a:lvl5pPr marL="2286000" lvl="4" indent="-304800" rtl="0">
              <a:spcBef>
                <a:spcPts val="0"/>
              </a:spcBef>
              <a:spcAft>
                <a:spcPts val="0"/>
              </a:spcAft>
              <a:buClr>
                <a:srgbClr val="7F7F7F"/>
              </a:buClr>
              <a:buSzPts val="1200"/>
              <a:buFont typeface="Open Sans Light"/>
              <a:buChar char="○"/>
              <a:defRPr sz="1200">
                <a:solidFill>
                  <a:srgbClr val="7F7F7F"/>
                </a:solidFill>
              </a:defRPr>
            </a:lvl5pPr>
            <a:lvl6pPr marL="2743200" lvl="5" indent="-304800" rtl="0">
              <a:spcBef>
                <a:spcPts val="0"/>
              </a:spcBef>
              <a:spcAft>
                <a:spcPts val="0"/>
              </a:spcAft>
              <a:buClr>
                <a:srgbClr val="7F7F7F"/>
              </a:buClr>
              <a:buSzPts val="1200"/>
              <a:buFont typeface="Open Sans Light"/>
              <a:buChar char="■"/>
              <a:defRPr sz="1200">
                <a:solidFill>
                  <a:srgbClr val="7F7F7F"/>
                </a:solidFill>
              </a:defRPr>
            </a:lvl6pPr>
            <a:lvl7pPr marL="3200400" lvl="6" indent="-304800" rtl="0">
              <a:spcBef>
                <a:spcPts val="0"/>
              </a:spcBef>
              <a:spcAft>
                <a:spcPts val="0"/>
              </a:spcAft>
              <a:buClr>
                <a:srgbClr val="7F7F7F"/>
              </a:buClr>
              <a:buSzPts val="1200"/>
              <a:buFont typeface="Open Sans Light"/>
              <a:buChar char="●"/>
              <a:defRPr sz="1200">
                <a:solidFill>
                  <a:srgbClr val="7F7F7F"/>
                </a:solidFill>
              </a:defRPr>
            </a:lvl7pPr>
            <a:lvl8pPr marL="3657600" lvl="7" indent="-304800" rtl="0">
              <a:spcBef>
                <a:spcPts val="0"/>
              </a:spcBef>
              <a:spcAft>
                <a:spcPts val="0"/>
              </a:spcAft>
              <a:buClr>
                <a:srgbClr val="7F7F7F"/>
              </a:buClr>
              <a:buSzPts val="1200"/>
              <a:buFont typeface="Open Sans Light"/>
              <a:buChar char="○"/>
              <a:defRPr sz="1200">
                <a:solidFill>
                  <a:srgbClr val="7F7F7F"/>
                </a:solidFill>
              </a:defRPr>
            </a:lvl8pPr>
            <a:lvl9pPr marL="4114800" lvl="8" indent="-304800" rtl="0">
              <a:spcBef>
                <a:spcPts val="0"/>
              </a:spcBef>
              <a:spcAft>
                <a:spcPts val="0"/>
              </a:spcAft>
              <a:buClr>
                <a:srgbClr val="7F7F7F"/>
              </a:buClr>
              <a:buSzPts val="1200"/>
              <a:buFont typeface="Open Sans Light"/>
              <a:buChar char="■"/>
              <a:defRPr sz="1200">
                <a:solidFill>
                  <a:srgbClr val="7F7F7F"/>
                </a:solidFill>
              </a:defRPr>
            </a:lvl9pPr>
          </a:lstStyle>
          <a:p>
            <a:endParaRPr/>
          </a:p>
        </p:txBody>
      </p:sp>
      <p:sp>
        <p:nvSpPr>
          <p:cNvPr id="154" name="Google Shape;154;p20"/>
          <p:cNvSpPr txBox="1">
            <a:spLocks noGrp="1"/>
          </p:cNvSpPr>
          <p:nvPr>
            <p:ph type="body" idx="4"/>
          </p:nvPr>
        </p:nvSpPr>
        <p:spPr>
          <a:xfrm>
            <a:off x="4745250" y="1991975"/>
            <a:ext cx="40458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pic>
        <p:nvPicPr>
          <p:cNvPr id="155" name="Google Shape;155;p20"/>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56" name="Google Shape;156;p20"/>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157" name="Google Shape;157;p20"/>
          <p:cNvSpPr txBox="1">
            <a:spLocks noGrp="1"/>
          </p:cNvSpPr>
          <p:nvPr>
            <p:ph type="subTitle" idx="6"/>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rand Splash &amp; Meeting Details">
  <p:cSld name="TITLE_1_1">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843912" y="1541121"/>
            <a:ext cx="5297175" cy="1431261"/>
          </a:xfrm>
          <a:prstGeom prst="rect">
            <a:avLst/>
          </a:prstGeom>
          <a:noFill/>
          <a:ln>
            <a:noFill/>
          </a:ln>
        </p:spPr>
      </p:pic>
      <p:pic>
        <p:nvPicPr>
          <p:cNvPr id="14" name="Google Shape;14;p3"/>
          <p:cNvPicPr preferRelativeResize="0"/>
          <p:nvPr/>
        </p:nvPicPr>
        <p:blipFill>
          <a:blip r:embed="rId3">
            <a:alphaModFix/>
          </a:blip>
          <a:stretch>
            <a:fillRect/>
          </a:stretch>
        </p:blipFill>
        <p:spPr>
          <a:xfrm>
            <a:off x="2288338" y="2733612"/>
            <a:ext cx="2408324" cy="238775"/>
          </a:xfrm>
          <a:prstGeom prst="rect">
            <a:avLst/>
          </a:prstGeom>
          <a:noFill/>
          <a:ln>
            <a:noFill/>
          </a:ln>
        </p:spPr>
      </p:pic>
      <p:cxnSp>
        <p:nvCxnSpPr>
          <p:cNvPr id="15" name="Google Shape;15;p3"/>
          <p:cNvCxnSpPr/>
          <p:nvPr/>
        </p:nvCxnSpPr>
        <p:spPr>
          <a:xfrm>
            <a:off x="6831650" y="352850"/>
            <a:ext cx="0" cy="3927900"/>
          </a:xfrm>
          <a:prstGeom prst="straightConnector1">
            <a:avLst/>
          </a:prstGeom>
          <a:noFill/>
          <a:ln w="9525" cap="flat" cmpd="sng">
            <a:solidFill>
              <a:srgbClr val="D9D9D9"/>
            </a:solidFill>
            <a:prstDash val="solid"/>
            <a:round/>
            <a:headEnd type="none" w="med" len="med"/>
            <a:tailEnd type="none" w="med" len="med"/>
          </a:ln>
        </p:spPr>
      </p:cxnSp>
      <p:sp>
        <p:nvSpPr>
          <p:cNvPr id="16" name="Google Shape;16;p3"/>
          <p:cNvSpPr txBox="1"/>
          <p:nvPr/>
        </p:nvSpPr>
        <p:spPr>
          <a:xfrm>
            <a:off x="6996400" y="2331725"/>
            <a:ext cx="1985100" cy="238800"/>
          </a:xfrm>
          <a:prstGeom prst="rect">
            <a:avLst/>
          </a:pr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r>
              <a:rPr lang="en" sz="1000" b="1">
                <a:solidFill>
                  <a:srgbClr val="282828"/>
                </a:solidFill>
                <a:latin typeface="Raleway"/>
                <a:ea typeface="Raleway"/>
                <a:cs typeface="Raleway"/>
                <a:sym typeface="Raleway"/>
              </a:rPr>
              <a:t>LOGIN DETAILS</a:t>
            </a:r>
            <a:endParaRPr sz="1000">
              <a:solidFill>
                <a:srgbClr val="7F7F7F"/>
              </a:solidFill>
              <a:latin typeface="Raleway"/>
              <a:ea typeface="Raleway"/>
              <a:cs typeface="Raleway"/>
              <a:sym typeface="Raleway"/>
            </a:endParaRPr>
          </a:p>
        </p:txBody>
      </p:sp>
      <p:sp>
        <p:nvSpPr>
          <p:cNvPr id="17" name="Google Shape;17;p3"/>
          <p:cNvSpPr txBox="1">
            <a:spLocks noGrp="1"/>
          </p:cNvSpPr>
          <p:nvPr>
            <p:ph type="body" idx="1"/>
          </p:nvPr>
        </p:nvSpPr>
        <p:spPr>
          <a:xfrm>
            <a:off x="6996400" y="591650"/>
            <a:ext cx="1985100" cy="1609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1pPr>
            <a:lvl2pPr marL="914400" lvl="1"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2pPr>
            <a:lvl3pPr marL="1371600" lvl="2"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3pPr>
            <a:lvl4pPr marL="1828800" lvl="3"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4pPr>
            <a:lvl5pPr marL="2286000" lvl="4"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5pPr>
            <a:lvl6pPr marL="2743200" lvl="5"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6pPr>
            <a:lvl7pPr marL="3200400" lvl="6"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7pPr>
            <a:lvl8pPr marL="3657600" lvl="7"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8pPr>
            <a:lvl9pPr marL="4114800" lvl="8"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9pPr>
          </a:lstStyle>
          <a:p>
            <a:endParaRPr/>
          </a:p>
        </p:txBody>
      </p:sp>
      <p:sp>
        <p:nvSpPr>
          <p:cNvPr id="18" name="Google Shape;18;p3"/>
          <p:cNvSpPr txBox="1"/>
          <p:nvPr/>
        </p:nvSpPr>
        <p:spPr>
          <a:xfrm>
            <a:off x="6996400" y="352850"/>
            <a:ext cx="1985100" cy="238800"/>
          </a:xfrm>
          <a:prstGeom prst="rect">
            <a:avLst/>
          </a:pr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r>
              <a:rPr lang="en" sz="1000" b="1">
                <a:solidFill>
                  <a:srgbClr val="282828"/>
                </a:solidFill>
                <a:latin typeface="Raleway"/>
                <a:ea typeface="Raleway"/>
                <a:cs typeface="Raleway"/>
                <a:sym typeface="Raleway"/>
              </a:rPr>
              <a:t>LOCATION &amp; TIME</a:t>
            </a:r>
            <a:endParaRPr sz="1000">
              <a:solidFill>
                <a:srgbClr val="7F7F7F"/>
              </a:solidFill>
              <a:latin typeface="Raleway"/>
              <a:ea typeface="Raleway"/>
              <a:cs typeface="Raleway"/>
              <a:sym typeface="Raleway"/>
            </a:endParaRPr>
          </a:p>
        </p:txBody>
      </p:sp>
      <p:sp>
        <p:nvSpPr>
          <p:cNvPr id="19" name="Google Shape;19;p3"/>
          <p:cNvSpPr txBox="1">
            <a:spLocks noGrp="1"/>
          </p:cNvSpPr>
          <p:nvPr>
            <p:ph type="body" idx="2"/>
          </p:nvPr>
        </p:nvSpPr>
        <p:spPr>
          <a:xfrm>
            <a:off x="6996400" y="2570525"/>
            <a:ext cx="1985100" cy="1710300"/>
          </a:xfrm>
          <a:prstGeom prst="rect">
            <a:avLst/>
          </a:prstGeom>
          <a:noFill/>
          <a:ln>
            <a:noFill/>
          </a:ln>
        </p:spPr>
        <p:txBody>
          <a:bodyPr spcFirstLastPara="1" wrap="square" lIns="91425" tIns="91425" rIns="91425" bIns="91425" anchor="t" anchorCtr="0">
            <a:noAutofit/>
          </a:bodyPr>
          <a:lstStyle>
            <a:lvl1pPr marL="457200" lvl="0"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1pPr>
            <a:lvl2pPr marL="914400" lvl="1"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2pPr>
            <a:lvl3pPr marL="1371600" lvl="2"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3pPr>
            <a:lvl4pPr marL="1828800" lvl="3"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4pPr>
            <a:lvl5pPr marL="2286000" lvl="4"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5pPr>
            <a:lvl6pPr marL="2743200" lvl="5"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6pPr>
            <a:lvl7pPr marL="3200400" lvl="6"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7pPr>
            <a:lvl8pPr marL="3657600" lvl="7"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8pPr>
            <a:lvl9pPr marL="4114800" lvl="8"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9pPr>
          </a:lstStyle>
          <a:p>
            <a:endParaRPr/>
          </a:p>
        </p:txBody>
      </p:sp>
      <p:pic>
        <p:nvPicPr>
          <p:cNvPr id="20" name="Google Shape;20;p3"/>
          <p:cNvPicPr preferRelativeResize="0"/>
          <p:nvPr/>
        </p:nvPicPr>
        <p:blipFill>
          <a:blip r:embed="rId4">
            <a:alphaModFix/>
          </a:blip>
          <a:stretch>
            <a:fillRect/>
          </a:stretch>
        </p:blipFill>
        <p:spPr>
          <a:xfrm>
            <a:off x="0" y="4670520"/>
            <a:ext cx="8839200" cy="46497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Break">
  <p:cSld name="BIG_NUMBER_1_1_1">
    <p:bg>
      <p:bgPr>
        <a:solidFill>
          <a:srgbClr val="3F9B63"/>
        </a:solidFill>
        <a:effectLst/>
      </p:bgPr>
    </p:bg>
    <p:spTree>
      <p:nvGrpSpPr>
        <p:cNvPr id="1" name="Shape 158"/>
        <p:cNvGrpSpPr/>
        <p:nvPr/>
      </p:nvGrpSpPr>
      <p:grpSpPr>
        <a:xfrm>
          <a:off x="0" y="0"/>
          <a:ext cx="0" cy="0"/>
          <a:chOff x="0" y="0"/>
          <a:chExt cx="0" cy="0"/>
        </a:xfrm>
      </p:grpSpPr>
      <p:pic>
        <p:nvPicPr>
          <p:cNvPr id="159" name="Google Shape;159;p21"/>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60" name="Google Shape;160;p21"/>
          <p:cNvSpPr txBox="1">
            <a:spLocks noGrp="1"/>
          </p:cNvSpPr>
          <p:nvPr>
            <p:ph type="ctrTitle"/>
          </p:nvPr>
        </p:nvSpPr>
        <p:spPr>
          <a:xfrm>
            <a:off x="0" y="1746125"/>
            <a:ext cx="9144000" cy="1170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800" b="1">
                <a:solidFill>
                  <a:srgbClr val="FFFFFF"/>
                </a:solidFill>
                <a:latin typeface="Raleway"/>
                <a:ea typeface="Raleway"/>
                <a:cs typeface="Raleway"/>
                <a:sym typeface="Raleway"/>
              </a:defRPr>
            </a:lvl1pPr>
            <a:lvl2pPr lvl="1" algn="ctr" rtl="0">
              <a:spcBef>
                <a:spcPts val="0"/>
              </a:spcBef>
              <a:spcAft>
                <a:spcPts val="0"/>
              </a:spcAft>
              <a:buNone/>
              <a:defRPr sz="4800" b="1">
                <a:solidFill>
                  <a:srgbClr val="FFFFFF"/>
                </a:solidFill>
                <a:latin typeface="Raleway"/>
                <a:ea typeface="Raleway"/>
                <a:cs typeface="Raleway"/>
                <a:sym typeface="Raleway"/>
              </a:defRPr>
            </a:lvl2pPr>
            <a:lvl3pPr lvl="2" algn="ctr" rtl="0">
              <a:spcBef>
                <a:spcPts val="0"/>
              </a:spcBef>
              <a:spcAft>
                <a:spcPts val="0"/>
              </a:spcAft>
              <a:buNone/>
              <a:defRPr sz="4800" b="1">
                <a:solidFill>
                  <a:srgbClr val="FFFFFF"/>
                </a:solidFill>
                <a:latin typeface="Raleway"/>
                <a:ea typeface="Raleway"/>
                <a:cs typeface="Raleway"/>
                <a:sym typeface="Raleway"/>
              </a:defRPr>
            </a:lvl3pPr>
            <a:lvl4pPr lvl="3" algn="ctr" rtl="0">
              <a:spcBef>
                <a:spcPts val="0"/>
              </a:spcBef>
              <a:spcAft>
                <a:spcPts val="0"/>
              </a:spcAft>
              <a:buNone/>
              <a:defRPr sz="4800" b="1">
                <a:solidFill>
                  <a:srgbClr val="FFFFFF"/>
                </a:solidFill>
                <a:latin typeface="Raleway"/>
                <a:ea typeface="Raleway"/>
                <a:cs typeface="Raleway"/>
                <a:sym typeface="Raleway"/>
              </a:defRPr>
            </a:lvl4pPr>
            <a:lvl5pPr lvl="4" algn="ctr" rtl="0">
              <a:spcBef>
                <a:spcPts val="0"/>
              </a:spcBef>
              <a:spcAft>
                <a:spcPts val="0"/>
              </a:spcAft>
              <a:buNone/>
              <a:defRPr sz="4800" b="1">
                <a:solidFill>
                  <a:srgbClr val="FFFFFF"/>
                </a:solidFill>
                <a:latin typeface="Raleway"/>
                <a:ea typeface="Raleway"/>
                <a:cs typeface="Raleway"/>
                <a:sym typeface="Raleway"/>
              </a:defRPr>
            </a:lvl5pPr>
            <a:lvl6pPr lvl="5" algn="ctr" rtl="0">
              <a:spcBef>
                <a:spcPts val="0"/>
              </a:spcBef>
              <a:spcAft>
                <a:spcPts val="0"/>
              </a:spcAft>
              <a:buNone/>
              <a:defRPr sz="4800" b="1">
                <a:solidFill>
                  <a:srgbClr val="FFFFFF"/>
                </a:solidFill>
                <a:latin typeface="Raleway"/>
                <a:ea typeface="Raleway"/>
                <a:cs typeface="Raleway"/>
                <a:sym typeface="Raleway"/>
              </a:defRPr>
            </a:lvl6pPr>
            <a:lvl7pPr lvl="6" algn="ctr" rtl="0">
              <a:spcBef>
                <a:spcPts val="0"/>
              </a:spcBef>
              <a:spcAft>
                <a:spcPts val="0"/>
              </a:spcAft>
              <a:buNone/>
              <a:defRPr sz="4800" b="1">
                <a:solidFill>
                  <a:srgbClr val="FFFFFF"/>
                </a:solidFill>
                <a:latin typeface="Raleway"/>
                <a:ea typeface="Raleway"/>
                <a:cs typeface="Raleway"/>
                <a:sym typeface="Raleway"/>
              </a:defRPr>
            </a:lvl7pPr>
            <a:lvl8pPr lvl="7" algn="ctr" rtl="0">
              <a:spcBef>
                <a:spcPts val="0"/>
              </a:spcBef>
              <a:spcAft>
                <a:spcPts val="0"/>
              </a:spcAft>
              <a:buNone/>
              <a:defRPr sz="4800" b="1">
                <a:solidFill>
                  <a:srgbClr val="FFFFFF"/>
                </a:solidFill>
                <a:latin typeface="Raleway"/>
                <a:ea typeface="Raleway"/>
                <a:cs typeface="Raleway"/>
                <a:sym typeface="Raleway"/>
              </a:defRPr>
            </a:lvl8pPr>
            <a:lvl9pPr lvl="8" algn="ctr" rtl="0">
              <a:spcBef>
                <a:spcPts val="0"/>
              </a:spcBef>
              <a:spcAft>
                <a:spcPts val="0"/>
              </a:spcAft>
              <a:buNone/>
              <a:defRPr sz="4800" b="1">
                <a:solidFill>
                  <a:srgbClr val="FFFFFF"/>
                </a:solidFill>
                <a:latin typeface="Raleway"/>
                <a:ea typeface="Raleway"/>
                <a:cs typeface="Raleway"/>
                <a:sym typeface="Raleway"/>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61"/>
        <p:cNvGrpSpPr/>
        <p:nvPr/>
      </p:nvGrpSpPr>
      <p:grpSpPr>
        <a:xfrm>
          <a:off x="0" y="0"/>
          <a:ext cx="0" cy="0"/>
          <a:chOff x="0" y="0"/>
          <a:chExt cx="0" cy="0"/>
        </a:xfrm>
      </p:grpSpPr>
      <p:pic>
        <p:nvPicPr>
          <p:cNvPr id="162" name="Google Shape;162;p22"/>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63" name="Google Shape;163;p22"/>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estions?">
  <p:cSld name="CUSTOM_1">
    <p:spTree>
      <p:nvGrpSpPr>
        <p:cNvPr id="1" name="Shape 164"/>
        <p:cNvGrpSpPr/>
        <p:nvPr/>
      </p:nvGrpSpPr>
      <p:grpSpPr>
        <a:xfrm>
          <a:off x="0" y="0"/>
          <a:ext cx="0" cy="0"/>
          <a:chOff x="0" y="0"/>
          <a:chExt cx="0" cy="0"/>
        </a:xfrm>
      </p:grpSpPr>
      <p:pic>
        <p:nvPicPr>
          <p:cNvPr id="165" name="Google Shape;165;p23"/>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66" name="Google Shape;166;p23"/>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167" name="Google Shape;167;p23"/>
          <p:cNvSpPr/>
          <p:nvPr/>
        </p:nvSpPr>
        <p:spPr>
          <a:xfrm>
            <a:off x="3510225" y="1268975"/>
            <a:ext cx="2123700" cy="2123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3">
            <a:alphaModFix/>
          </a:blip>
          <a:stretch>
            <a:fillRect/>
          </a:stretch>
        </p:blipFill>
        <p:spPr>
          <a:xfrm>
            <a:off x="3995430" y="1754150"/>
            <a:ext cx="1153324" cy="115332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CUSTOM_2">
    <p:spTree>
      <p:nvGrpSpPr>
        <p:cNvPr id="1" name="Shape 169"/>
        <p:cNvGrpSpPr/>
        <p:nvPr/>
      </p:nvGrpSpPr>
      <p:grpSpPr>
        <a:xfrm>
          <a:off x="0" y="0"/>
          <a:ext cx="0" cy="0"/>
          <a:chOff x="0" y="0"/>
          <a:chExt cx="0" cy="0"/>
        </a:xfrm>
      </p:grpSpPr>
      <p:sp>
        <p:nvSpPr>
          <p:cNvPr id="170" name="Google Shape;170;p24"/>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pic>
        <p:nvPicPr>
          <p:cNvPr id="171" name="Google Shape;171;p24"/>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72" name="Google Shape;172;p24"/>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5" name="Google Shape;175;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6" name="Google Shape;17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177"/>
        <p:cNvGrpSpPr/>
        <p:nvPr/>
      </p:nvGrpSpPr>
      <p:grpSpPr>
        <a:xfrm>
          <a:off x="0" y="0"/>
          <a:ext cx="0" cy="0"/>
          <a:chOff x="0" y="0"/>
          <a:chExt cx="0" cy="0"/>
        </a:xfrm>
      </p:grpSpPr>
      <p:sp>
        <p:nvSpPr>
          <p:cNvPr id="178" name="Google Shape;178;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79" name="Google Shape;179;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0" name="Google Shape;18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181"/>
        <p:cNvGrpSpPr/>
        <p:nvPr/>
      </p:nvGrpSpPr>
      <p:grpSpPr>
        <a:xfrm>
          <a:off x="0" y="0"/>
          <a:ext cx="0" cy="0"/>
          <a:chOff x="0" y="0"/>
          <a:chExt cx="0" cy="0"/>
        </a:xfrm>
      </p:grpSpPr>
      <p:sp>
        <p:nvSpPr>
          <p:cNvPr id="182" name="Google Shape;182;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83" name="Google Shape;183;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 name="Google Shape;18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Char char="●"/>
              <a:defRPr sz="3600"/>
            </a:lvl1pPr>
            <a:lvl2pPr lvl="1" algn="ctr" rtl="0">
              <a:spcBef>
                <a:spcPts val="0"/>
              </a:spcBef>
              <a:spcAft>
                <a:spcPts val="0"/>
              </a:spcAft>
              <a:buSzPts val="3600"/>
              <a:buChar char="○"/>
              <a:defRPr sz="3600"/>
            </a:lvl2pPr>
            <a:lvl3pPr lvl="2" algn="ctr" rtl="0">
              <a:spcBef>
                <a:spcPts val="0"/>
              </a:spcBef>
              <a:spcAft>
                <a:spcPts val="0"/>
              </a:spcAft>
              <a:buSzPts val="3600"/>
              <a:buChar char="■"/>
              <a:defRPr sz="3600"/>
            </a:lvl3pPr>
            <a:lvl4pPr lvl="3" algn="ctr" rtl="0">
              <a:spcBef>
                <a:spcPts val="0"/>
              </a:spcBef>
              <a:spcAft>
                <a:spcPts val="0"/>
              </a:spcAft>
              <a:buSzPts val="3600"/>
              <a:buChar char="●"/>
              <a:defRPr sz="3600"/>
            </a:lvl4pPr>
            <a:lvl5pPr lvl="4" algn="ctr" rtl="0">
              <a:spcBef>
                <a:spcPts val="0"/>
              </a:spcBef>
              <a:spcAft>
                <a:spcPts val="0"/>
              </a:spcAft>
              <a:buSzPts val="3600"/>
              <a:buChar char="○"/>
              <a:defRPr sz="3600"/>
            </a:lvl5pPr>
            <a:lvl6pPr lvl="5" algn="ctr" rtl="0">
              <a:spcBef>
                <a:spcPts val="0"/>
              </a:spcBef>
              <a:spcAft>
                <a:spcPts val="0"/>
              </a:spcAft>
              <a:buSzPts val="3600"/>
              <a:buChar char="■"/>
              <a:defRPr sz="3600"/>
            </a:lvl6pPr>
            <a:lvl7pPr lvl="6" algn="ctr" rtl="0">
              <a:spcBef>
                <a:spcPts val="0"/>
              </a:spcBef>
              <a:spcAft>
                <a:spcPts val="0"/>
              </a:spcAft>
              <a:buSzPts val="3600"/>
              <a:buChar char="●"/>
              <a:defRPr sz="3600"/>
            </a:lvl7pPr>
            <a:lvl8pPr lvl="7" algn="ctr" rtl="0">
              <a:spcBef>
                <a:spcPts val="0"/>
              </a:spcBef>
              <a:spcAft>
                <a:spcPts val="0"/>
              </a:spcAft>
              <a:buSzPts val="3600"/>
              <a:buChar char="○"/>
              <a:defRPr sz="3600"/>
            </a:lvl8pPr>
            <a:lvl9pPr lvl="8" algn="ctr" rtl="0">
              <a:spcBef>
                <a:spcPts val="0"/>
              </a:spcBef>
              <a:spcAft>
                <a:spcPts val="0"/>
              </a:spcAft>
              <a:buSzPts val="3600"/>
              <a:buChar char="■"/>
              <a:defRPr sz="3600"/>
            </a:lvl9pPr>
          </a:lstStyle>
          <a:p>
            <a:endParaRPr/>
          </a:p>
        </p:txBody>
      </p:sp>
      <p:sp>
        <p:nvSpPr>
          <p:cNvPr id="187" name="Google Shape;18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88"/>
        <p:cNvGrpSpPr/>
        <p:nvPr/>
      </p:nvGrpSpPr>
      <p:grpSpPr>
        <a:xfrm>
          <a:off x="0" y="0"/>
          <a:ext cx="0" cy="0"/>
          <a:chOff x="0" y="0"/>
          <a:chExt cx="0" cy="0"/>
        </a:xfrm>
      </p:grpSpPr>
      <p:sp>
        <p:nvSpPr>
          <p:cNvPr id="189" name="Google Shape;189;p29"/>
          <p:cNvSpPr txBox="1">
            <a:spLocks noGrp="1"/>
          </p:cNvSpPr>
          <p:nvPr>
            <p:ph type="ctrTitle"/>
          </p:nvPr>
        </p:nvSpPr>
        <p:spPr>
          <a:xfrm>
            <a:off x="311708" y="744575"/>
            <a:ext cx="8520600" cy="2052600"/>
          </a:xfrm>
          <a:prstGeom prst="rect">
            <a:avLst/>
          </a:prstGeom>
          <a:noFill/>
          <a:ln>
            <a:noFill/>
          </a:ln>
        </p:spPr>
        <p:txBody>
          <a:bodyPr spcFirstLastPara="1" wrap="square" lIns="45725" tIns="45725" rIns="45725" bIns="457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90" name="Google Shape;190;p29"/>
          <p:cNvSpPr txBox="1">
            <a:spLocks noGrp="1"/>
          </p:cNvSpPr>
          <p:nvPr>
            <p:ph type="subTitle" idx="1"/>
          </p:nvPr>
        </p:nvSpPr>
        <p:spPr>
          <a:xfrm>
            <a:off x="311700" y="2834125"/>
            <a:ext cx="8520600" cy="792600"/>
          </a:xfrm>
          <a:prstGeom prst="rect">
            <a:avLst/>
          </a:prstGeom>
          <a:noFill/>
          <a:ln>
            <a:noFill/>
          </a:ln>
        </p:spPr>
        <p:txBody>
          <a:bodyPr spcFirstLastPara="1" wrap="square" lIns="45725" tIns="45725" rIns="45725" bIns="457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1" name="Google Shape;191;p29"/>
          <p:cNvSpPr txBox="1">
            <a:spLocks noGrp="1"/>
          </p:cNvSpPr>
          <p:nvPr>
            <p:ph type="sldNum" idx="12"/>
          </p:nvPr>
        </p:nvSpPr>
        <p:spPr>
          <a:xfrm>
            <a:off x="8472458" y="4663217"/>
            <a:ext cx="548700" cy="393600"/>
          </a:xfrm>
          <a:prstGeom prst="rect">
            <a:avLst/>
          </a:prstGeom>
          <a:noFill/>
          <a:ln>
            <a:noFill/>
          </a:ln>
        </p:spPr>
        <p:txBody>
          <a:bodyPr spcFirstLastPara="1" wrap="square" lIns="45725" tIns="45725" rIns="45725" bIns="45725" anchor="ctr" anchorCtr="0">
            <a:no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_9">
    <p:spTree>
      <p:nvGrpSpPr>
        <p:cNvPr id="1" name="Shape 192"/>
        <p:cNvGrpSpPr/>
        <p:nvPr/>
      </p:nvGrpSpPr>
      <p:grpSpPr>
        <a:xfrm>
          <a:off x="0" y="0"/>
          <a:ext cx="0" cy="0"/>
          <a:chOff x="0" y="0"/>
          <a:chExt cx="0" cy="0"/>
        </a:xfrm>
      </p:grpSpPr>
      <p:sp>
        <p:nvSpPr>
          <p:cNvPr id="193" name="Google Shape;193;p3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194" name="Google Shape;194;p3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195" name="Google Shape;195;p30"/>
          <p:cNvSpPr txBox="1">
            <a:spLocks noGrp="1"/>
          </p:cNvSpPr>
          <p:nvPr>
            <p:ph type="sldNum" idx="12"/>
          </p:nvPr>
        </p:nvSpPr>
        <p:spPr>
          <a:xfrm>
            <a:off x="311708" y="4650091"/>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0" marR="0" lvl="1"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2pPr>
            <a:lvl3pPr marL="0" marR="0" lvl="2"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3pPr>
            <a:lvl4pPr marL="0" marR="0" lvl="3"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4pPr>
            <a:lvl5pPr marL="0" marR="0" lvl="4"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5pPr>
            <a:lvl6pPr marL="0" marR="0" lvl="5"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6pPr>
            <a:lvl7pPr marL="0" marR="0" lvl="6"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7pPr>
            <a:lvl8pPr marL="0" marR="0" lvl="7"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8pPr>
            <a:lvl9pPr marL="0" marR="0" lvl="8"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p:cSld name="SECTION_HEADER_1">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23" name="Google Shape;23;p4"/>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4" name="Google Shape;24;p4"/>
          <p:cNvSpPr txBox="1">
            <a:spLocks noGrp="1"/>
          </p:cNvSpPr>
          <p:nvPr>
            <p:ph type="ctrTitle"/>
          </p:nvPr>
        </p:nvSpPr>
        <p:spPr>
          <a:xfrm>
            <a:off x="162650" y="1746125"/>
            <a:ext cx="8818800" cy="11709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1">
                <a:latin typeface="Raleway"/>
                <a:ea typeface="Raleway"/>
                <a:cs typeface="Raleway"/>
                <a:sym typeface="Raleway"/>
              </a:defRPr>
            </a:lvl1pPr>
            <a:lvl2pPr lvl="1">
              <a:spcBef>
                <a:spcPts val="0"/>
              </a:spcBef>
              <a:spcAft>
                <a:spcPts val="0"/>
              </a:spcAft>
              <a:buNone/>
              <a:defRPr sz="4000" b="1">
                <a:latin typeface="Raleway"/>
                <a:ea typeface="Raleway"/>
                <a:cs typeface="Raleway"/>
                <a:sym typeface="Raleway"/>
              </a:defRPr>
            </a:lvl2pPr>
            <a:lvl3pPr lvl="2">
              <a:spcBef>
                <a:spcPts val="0"/>
              </a:spcBef>
              <a:spcAft>
                <a:spcPts val="0"/>
              </a:spcAft>
              <a:buNone/>
              <a:defRPr sz="4000" b="1">
                <a:latin typeface="Raleway"/>
                <a:ea typeface="Raleway"/>
                <a:cs typeface="Raleway"/>
                <a:sym typeface="Raleway"/>
              </a:defRPr>
            </a:lvl3pPr>
            <a:lvl4pPr lvl="3">
              <a:spcBef>
                <a:spcPts val="0"/>
              </a:spcBef>
              <a:spcAft>
                <a:spcPts val="0"/>
              </a:spcAft>
              <a:buNone/>
              <a:defRPr sz="4000" b="1">
                <a:latin typeface="Raleway"/>
                <a:ea typeface="Raleway"/>
                <a:cs typeface="Raleway"/>
                <a:sym typeface="Raleway"/>
              </a:defRPr>
            </a:lvl4pPr>
            <a:lvl5pPr lvl="4">
              <a:spcBef>
                <a:spcPts val="0"/>
              </a:spcBef>
              <a:spcAft>
                <a:spcPts val="0"/>
              </a:spcAft>
              <a:buNone/>
              <a:defRPr sz="4000" b="1">
                <a:latin typeface="Raleway"/>
                <a:ea typeface="Raleway"/>
                <a:cs typeface="Raleway"/>
                <a:sym typeface="Raleway"/>
              </a:defRPr>
            </a:lvl5pPr>
            <a:lvl6pPr lvl="5">
              <a:spcBef>
                <a:spcPts val="0"/>
              </a:spcBef>
              <a:spcAft>
                <a:spcPts val="0"/>
              </a:spcAft>
              <a:buNone/>
              <a:defRPr sz="4000" b="1">
                <a:latin typeface="Raleway"/>
                <a:ea typeface="Raleway"/>
                <a:cs typeface="Raleway"/>
                <a:sym typeface="Raleway"/>
              </a:defRPr>
            </a:lvl6pPr>
            <a:lvl7pPr lvl="6">
              <a:spcBef>
                <a:spcPts val="0"/>
              </a:spcBef>
              <a:spcAft>
                <a:spcPts val="0"/>
              </a:spcAft>
              <a:buNone/>
              <a:defRPr sz="4000" b="1">
                <a:latin typeface="Raleway"/>
                <a:ea typeface="Raleway"/>
                <a:cs typeface="Raleway"/>
                <a:sym typeface="Raleway"/>
              </a:defRPr>
            </a:lvl7pPr>
            <a:lvl8pPr lvl="7">
              <a:spcBef>
                <a:spcPts val="0"/>
              </a:spcBef>
              <a:spcAft>
                <a:spcPts val="0"/>
              </a:spcAft>
              <a:buNone/>
              <a:defRPr sz="4000" b="1">
                <a:latin typeface="Raleway"/>
                <a:ea typeface="Raleway"/>
                <a:cs typeface="Raleway"/>
                <a:sym typeface="Raleway"/>
              </a:defRPr>
            </a:lvl8pPr>
            <a:lvl9pPr lvl="8" rtl="0">
              <a:spcBef>
                <a:spcPts val="0"/>
              </a:spcBef>
              <a:spcAft>
                <a:spcPts val="0"/>
              </a:spcAft>
              <a:buNone/>
              <a:defRPr sz="4000" b="1">
                <a:latin typeface="Raleway"/>
                <a:ea typeface="Raleway"/>
                <a:cs typeface="Raleway"/>
                <a:sym typeface="Raleway"/>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2">
  <p:cSld name="CUSTOM_4">
    <p:spTree>
      <p:nvGrpSpPr>
        <p:cNvPr id="1" name="Shape 196"/>
        <p:cNvGrpSpPr/>
        <p:nvPr/>
      </p:nvGrpSpPr>
      <p:grpSpPr>
        <a:xfrm>
          <a:off x="0" y="0"/>
          <a:ext cx="0" cy="0"/>
          <a:chOff x="0" y="0"/>
          <a:chExt cx="0" cy="0"/>
        </a:xfrm>
      </p:grpSpPr>
      <p:pic>
        <p:nvPicPr>
          <p:cNvPr id="197" name="Google Shape;197;p31"/>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198" name="Google Shape;198;p31"/>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quer Local 2020 Master Slide Deck">
  <p:cSld name="TITLE_12">
    <p:spTree>
      <p:nvGrpSpPr>
        <p:cNvPr id="1" name="Shape 199"/>
        <p:cNvGrpSpPr/>
        <p:nvPr/>
      </p:nvGrpSpPr>
      <p:grpSpPr>
        <a:xfrm>
          <a:off x="0" y="0"/>
          <a:ext cx="0" cy="0"/>
          <a:chOff x="0" y="0"/>
          <a:chExt cx="0" cy="0"/>
        </a:xfrm>
      </p:grpSpPr>
      <p:sp>
        <p:nvSpPr>
          <p:cNvPr id="200" name="Google Shape;200;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01" name="Google Shape;201;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p:cSld name="TITLE_13">
    <p:spTree>
      <p:nvGrpSpPr>
        <p:cNvPr id="1" name="Shape 202"/>
        <p:cNvGrpSpPr/>
        <p:nvPr/>
      </p:nvGrpSpPr>
      <p:grpSpPr>
        <a:xfrm>
          <a:off x="0" y="0"/>
          <a:ext cx="0" cy="0"/>
          <a:chOff x="0" y="0"/>
          <a:chExt cx="0" cy="0"/>
        </a:xfrm>
      </p:grpSpPr>
      <p:sp>
        <p:nvSpPr>
          <p:cNvPr id="203" name="Google Shape;203;p3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04" name="Google Shape;204;p3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5" name="Google Shape;205;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quer Local 2020 Master Slide Deck 1">
  <p:cSld name="TITLE_14">
    <p:spTree>
      <p:nvGrpSpPr>
        <p:cNvPr id="1" name="Shape 206"/>
        <p:cNvGrpSpPr/>
        <p:nvPr/>
      </p:nvGrpSpPr>
      <p:grpSpPr>
        <a:xfrm>
          <a:off x="0" y="0"/>
          <a:ext cx="0" cy="0"/>
          <a:chOff x="0" y="0"/>
          <a:chExt cx="0" cy="0"/>
        </a:xfrm>
      </p:grpSpPr>
      <p:sp>
        <p:nvSpPr>
          <p:cNvPr id="207" name="Google Shape;207;p3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08" name="Google Shape;208;p3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quer Local 2020 Master Slide Deck 1 1">
  <p:cSld name="TITLE_13_1">
    <p:spTree>
      <p:nvGrpSpPr>
        <p:cNvPr id="1" name="Shape 209"/>
        <p:cNvGrpSpPr/>
        <p:nvPr/>
      </p:nvGrpSpPr>
      <p:grpSpPr>
        <a:xfrm>
          <a:off x="0" y="0"/>
          <a:ext cx="0" cy="0"/>
          <a:chOff x="0" y="0"/>
          <a:chExt cx="0" cy="0"/>
        </a:xfrm>
      </p:grpSpPr>
      <p:sp>
        <p:nvSpPr>
          <p:cNvPr id="210" name="Google Shape;210;p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11" name="Google Shape;211;p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4" name="Google Shape;21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2">
  <p:cSld name="TITLE_15">
    <p:spTree>
      <p:nvGrpSpPr>
        <p:cNvPr id="1" name="Shape 215"/>
        <p:cNvGrpSpPr/>
        <p:nvPr/>
      </p:nvGrpSpPr>
      <p:grpSpPr>
        <a:xfrm>
          <a:off x="0" y="0"/>
          <a:ext cx="0" cy="0"/>
          <a:chOff x="0" y="0"/>
          <a:chExt cx="0" cy="0"/>
        </a:xfrm>
      </p:grpSpPr>
      <p:sp>
        <p:nvSpPr>
          <p:cNvPr id="216" name="Google Shape;216;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17" name="Google Shape;217;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8" name="Google Shape;21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19"/>
        <p:cNvGrpSpPr/>
        <p:nvPr/>
      </p:nvGrpSpPr>
      <p:grpSpPr>
        <a:xfrm>
          <a:off x="0" y="0"/>
          <a:ext cx="0" cy="0"/>
          <a:chOff x="0" y="0"/>
          <a:chExt cx="0" cy="0"/>
        </a:xfrm>
      </p:grpSpPr>
      <p:sp>
        <p:nvSpPr>
          <p:cNvPr id="220" name="Google Shape;22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rand Splash">
  <p:cSld name="TITLE_1">
    <p:spTree>
      <p:nvGrpSpPr>
        <p:cNvPr id="1" name="Shape 228"/>
        <p:cNvGrpSpPr/>
        <p:nvPr/>
      </p:nvGrpSpPr>
      <p:grpSpPr>
        <a:xfrm>
          <a:off x="0" y="0"/>
          <a:ext cx="0" cy="0"/>
          <a:chOff x="0" y="0"/>
          <a:chExt cx="0" cy="0"/>
        </a:xfrm>
      </p:grpSpPr>
      <p:pic>
        <p:nvPicPr>
          <p:cNvPr id="229" name="Google Shape;229;p41"/>
          <p:cNvPicPr preferRelativeResize="0"/>
          <p:nvPr/>
        </p:nvPicPr>
        <p:blipFill>
          <a:blip r:embed="rId2">
            <a:alphaModFix/>
          </a:blip>
          <a:stretch>
            <a:fillRect/>
          </a:stretch>
        </p:blipFill>
        <p:spPr>
          <a:xfrm>
            <a:off x="1923537" y="1541121"/>
            <a:ext cx="5297175" cy="1431261"/>
          </a:xfrm>
          <a:prstGeom prst="rect">
            <a:avLst/>
          </a:prstGeom>
          <a:noFill/>
          <a:ln>
            <a:noFill/>
          </a:ln>
        </p:spPr>
      </p:pic>
      <p:pic>
        <p:nvPicPr>
          <p:cNvPr id="230" name="Google Shape;230;p41"/>
          <p:cNvPicPr preferRelativeResize="0"/>
          <p:nvPr/>
        </p:nvPicPr>
        <p:blipFill>
          <a:blip r:embed="rId3">
            <a:alphaModFix/>
          </a:blip>
          <a:stretch>
            <a:fillRect/>
          </a:stretch>
        </p:blipFill>
        <p:spPr>
          <a:xfrm>
            <a:off x="3367963" y="2733612"/>
            <a:ext cx="2408324" cy="238775"/>
          </a:xfrm>
          <a:prstGeom prst="rect">
            <a:avLst/>
          </a:prstGeom>
          <a:noFill/>
          <a:ln>
            <a:noFill/>
          </a:ln>
        </p:spPr>
      </p:pic>
      <p:pic>
        <p:nvPicPr>
          <p:cNvPr id="231" name="Google Shape;231;p41"/>
          <p:cNvPicPr preferRelativeResize="0"/>
          <p:nvPr/>
        </p:nvPicPr>
        <p:blipFill>
          <a:blip r:embed="rId4">
            <a:alphaModFix/>
          </a:blip>
          <a:stretch>
            <a:fillRect/>
          </a:stretch>
        </p:blipFill>
        <p:spPr>
          <a:xfrm>
            <a:off x="0" y="4662491"/>
            <a:ext cx="9144000" cy="48100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rand Splash &amp; Meeting Details">
  <p:cSld name="TITLE_1_1">
    <p:spTree>
      <p:nvGrpSpPr>
        <p:cNvPr id="1" name="Shape 232"/>
        <p:cNvGrpSpPr/>
        <p:nvPr/>
      </p:nvGrpSpPr>
      <p:grpSpPr>
        <a:xfrm>
          <a:off x="0" y="0"/>
          <a:ext cx="0" cy="0"/>
          <a:chOff x="0" y="0"/>
          <a:chExt cx="0" cy="0"/>
        </a:xfrm>
      </p:grpSpPr>
      <p:pic>
        <p:nvPicPr>
          <p:cNvPr id="233" name="Google Shape;233;p42"/>
          <p:cNvPicPr preferRelativeResize="0"/>
          <p:nvPr/>
        </p:nvPicPr>
        <p:blipFill>
          <a:blip r:embed="rId2">
            <a:alphaModFix/>
          </a:blip>
          <a:stretch>
            <a:fillRect/>
          </a:stretch>
        </p:blipFill>
        <p:spPr>
          <a:xfrm>
            <a:off x="843912" y="1541121"/>
            <a:ext cx="5297175" cy="1431261"/>
          </a:xfrm>
          <a:prstGeom prst="rect">
            <a:avLst/>
          </a:prstGeom>
          <a:noFill/>
          <a:ln>
            <a:noFill/>
          </a:ln>
        </p:spPr>
      </p:pic>
      <p:pic>
        <p:nvPicPr>
          <p:cNvPr id="234" name="Google Shape;234;p42"/>
          <p:cNvPicPr preferRelativeResize="0"/>
          <p:nvPr/>
        </p:nvPicPr>
        <p:blipFill>
          <a:blip r:embed="rId3">
            <a:alphaModFix/>
          </a:blip>
          <a:stretch>
            <a:fillRect/>
          </a:stretch>
        </p:blipFill>
        <p:spPr>
          <a:xfrm>
            <a:off x="2288338" y="2733612"/>
            <a:ext cx="2408324" cy="238775"/>
          </a:xfrm>
          <a:prstGeom prst="rect">
            <a:avLst/>
          </a:prstGeom>
          <a:noFill/>
          <a:ln>
            <a:noFill/>
          </a:ln>
        </p:spPr>
      </p:pic>
      <p:pic>
        <p:nvPicPr>
          <p:cNvPr id="235" name="Google Shape;235;p42"/>
          <p:cNvPicPr preferRelativeResize="0"/>
          <p:nvPr/>
        </p:nvPicPr>
        <p:blipFill>
          <a:blip r:embed="rId4">
            <a:alphaModFix/>
          </a:blip>
          <a:stretch>
            <a:fillRect/>
          </a:stretch>
        </p:blipFill>
        <p:spPr>
          <a:xfrm>
            <a:off x="0" y="4662491"/>
            <a:ext cx="9144000" cy="481009"/>
          </a:xfrm>
          <a:prstGeom prst="rect">
            <a:avLst/>
          </a:prstGeom>
          <a:noFill/>
          <a:ln>
            <a:noFill/>
          </a:ln>
        </p:spPr>
      </p:pic>
      <p:cxnSp>
        <p:nvCxnSpPr>
          <p:cNvPr id="236" name="Google Shape;236;p42"/>
          <p:cNvCxnSpPr/>
          <p:nvPr/>
        </p:nvCxnSpPr>
        <p:spPr>
          <a:xfrm>
            <a:off x="6831650" y="352850"/>
            <a:ext cx="0" cy="3927900"/>
          </a:xfrm>
          <a:prstGeom prst="straightConnector1">
            <a:avLst/>
          </a:prstGeom>
          <a:noFill/>
          <a:ln w="9525" cap="flat" cmpd="sng">
            <a:solidFill>
              <a:srgbClr val="D9D9D9"/>
            </a:solidFill>
            <a:prstDash val="solid"/>
            <a:round/>
            <a:headEnd type="none" w="med" len="med"/>
            <a:tailEnd type="none" w="med" len="med"/>
          </a:ln>
        </p:spPr>
      </p:cxnSp>
      <p:sp>
        <p:nvSpPr>
          <p:cNvPr id="237" name="Google Shape;237;p42"/>
          <p:cNvSpPr txBox="1"/>
          <p:nvPr/>
        </p:nvSpPr>
        <p:spPr>
          <a:xfrm>
            <a:off x="6996400" y="2331725"/>
            <a:ext cx="1985100" cy="238800"/>
          </a:xfrm>
          <a:prstGeom prst="rect">
            <a:avLst/>
          </a:pr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r>
              <a:rPr lang="en" sz="1000" b="1">
                <a:solidFill>
                  <a:srgbClr val="282828"/>
                </a:solidFill>
                <a:latin typeface="Raleway"/>
                <a:ea typeface="Raleway"/>
                <a:cs typeface="Raleway"/>
                <a:sym typeface="Raleway"/>
              </a:rPr>
              <a:t>LOGIN DETAILS</a:t>
            </a:r>
            <a:endParaRPr sz="1000">
              <a:solidFill>
                <a:srgbClr val="7F7F7F"/>
              </a:solidFill>
              <a:latin typeface="Raleway"/>
              <a:ea typeface="Raleway"/>
              <a:cs typeface="Raleway"/>
              <a:sym typeface="Raleway"/>
            </a:endParaRPr>
          </a:p>
        </p:txBody>
      </p:sp>
      <p:sp>
        <p:nvSpPr>
          <p:cNvPr id="238" name="Google Shape;238;p42"/>
          <p:cNvSpPr txBox="1">
            <a:spLocks noGrp="1"/>
          </p:cNvSpPr>
          <p:nvPr>
            <p:ph type="body" idx="1"/>
          </p:nvPr>
        </p:nvSpPr>
        <p:spPr>
          <a:xfrm>
            <a:off x="6996400" y="591650"/>
            <a:ext cx="1985100" cy="1609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1pPr>
            <a:lvl2pPr marL="914400" lvl="1"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2pPr>
            <a:lvl3pPr marL="1371600" lvl="2"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3pPr>
            <a:lvl4pPr marL="1828800" lvl="3"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4pPr>
            <a:lvl5pPr marL="2286000" lvl="4"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5pPr>
            <a:lvl6pPr marL="2743200" lvl="5"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6pPr>
            <a:lvl7pPr marL="3200400" lvl="6"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7pPr>
            <a:lvl8pPr marL="3657600" lvl="7"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8pPr>
            <a:lvl9pPr marL="4114800" lvl="8"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9pPr>
          </a:lstStyle>
          <a:p>
            <a:endParaRPr/>
          </a:p>
        </p:txBody>
      </p:sp>
      <p:sp>
        <p:nvSpPr>
          <p:cNvPr id="239" name="Google Shape;239;p42"/>
          <p:cNvSpPr txBox="1"/>
          <p:nvPr/>
        </p:nvSpPr>
        <p:spPr>
          <a:xfrm>
            <a:off x="6996400" y="352850"/>
            <a:ext cx="1985100" cy="238800"/>
          </a:xfrm>
          <a:prstGeom prst="rect">
            <a:avLst/>
          </a:pr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r>
              <a:rPr lang="en" sz="1000" b="1">
                <a:solidFill>
                  <a:srgbClr val="282828"/>
                </a:solidFill>
                <a:latin typeface="Raleway"/>
                <a:ea typeface="Raleway"/>
                <a:cs typeface="Raleway"/>
                <a:sym typeface="Raleway"/>
              </a:rPr>
              <a:t>LOCATION &amp; TIME</a:t>
            </a:r>
            <a:endParaRPr sz="1000">
              <a:solidFill>
                <a:srgbClr val="7F7F7F"/>
              </a:solidFill>
              <a:latin typeface="Raleway"/>
              <a:ea typeface="Raleway"/>
              <a:cs typeface="Raleway"/>
              <a:sym typeface="Raleway"/>
            </a:endParaRPr>
          </a:p>
        </p:txBody>
      </p:sp>
      <p:sp>
        <p:nvSpPr>
          <p:cNvPr id="240" name="Google Shape;240;p42"/>
          <p:cNvSpPr txBox="1">
            <a:spLocks noGrp="1"/>
          </p:cNvSpPr>
          <p:nvPr>
            <p:ph type="body" idx="2"/>
          </p:nvPr>
        </p:nvSpPr>
        <p:spPr>
          <a:xfrm>
            <a:off x="6996400" y="2570525"/>
            <a:ext cx="1985100" cy="1710300"/>
          </a:xfrm>
          <a:prstGeom prst="rect">
            <a:avLst/>
          </a:prstGeom>
          <a:noFill/>
          <a:ln>
            <a:noFill/>
          </a:ln>
        </p:spPr>
        <p:txBody>
          <a:bodyPr spcFirstLastPara="1" wrap="square" lIns="91425" tIns="91425" rIns="91425" bIns="91425" anchor="t" anchorCtr="0">
            <a:noAutofit/>
          </a:bodyPr>
          <a:lstStyle>
            <a:lvl1pPr marL="457200" lvl="0"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1pPr>
            <a:lvl2pPr marL="914400" lvl="1"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2pPr>
            <a:lvl3pPr marL="1371600" lvl="2"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3pPr>
            <a:lvl4pPr marL="1828800" lvl="3"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4pPr>
            <a:lvl5pPr marL="2286000" lvl="4"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5pPr>
            <a:lvl6pPr marL="2743200" lvl="5"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6pPr>
            <a:lvl7pPr marL="3200400" lvl="6"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7pPr>
            <a:lvl8pPr marL="3657600" lvl="7"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8pPr>
            <a:lvl9pPr marL="4114800" lvl="8" indent="-292100" rtl="0">
              <a:spcBef>
                <a:spcPts val="0"/>
              </a:spcBef>
              <a:spcAft>
                <a:spcPts val="0"/>
              </a:spcAft>
              <a:buClr>
                <a:srgbClr val="7F7F7F"/>
              </a:buClr>
              <a:buSzPts val="1000"/>
              <a:buChar char="■"/>
              <a:defRPr sz="1000">
                <a:solidFill>
                  <a:srgbClr val="7F7F7F"/>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1">
  <p:cSld name="SECTION_HEADER_1_1">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27" name="Google Shape;27;p5"/>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8" name="Google Shape;28;p5"/>
          <p:cNvSpPr txBox="1">
            <a:spLocks noGrp="1"/>
          </p:cNvSpPr>
          <p:nvPr>
            <p:ph type="ctrTitle"/>
          </p:nvPr>
        </p:nvSpPr>
        <p:spPr>
          <a:xfrm>
            <a:off x="162650" y="1721100"/>
            <a:ext cx="8818800" cy="8802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1">
                <a:latin typeface="Raleway"/>
                <a:ea typeface="Raleway"/>
                <a:cs typeface="Raleway"/>
                <a:sym typeface="Raleway"/>
              </a:defRPr>
            </a:lvl1pPr>
            <a:lvl2pPr lvl="1">
              <a:spcBef>
                <a:spcPts val="0"/>
              </a:spcBef>
              <a:spcAft>
                <a:spcPts val="0"/>
              </a:spcAft>
              <a:buNone/>
              <a:defRPr sz="4000" b="1">
                <a:latin typeface="Raleway"/>
                <a:ea typeface="Raleway"/>
                <a:cs typeface="Raleway"/>
                <a:sym typeface="Raleway"/>
              </a:defRPr>
            </a:lvl2pPr>
            <a:lvl3pPr lvl="2">
              <a:spcBef>
                <a:spcPts val="0"/>
              </a:spcBef>
              <a:spcAft>
                <a:spcPts val="0"/>
              </a:spcAft>
              <a:buNone/>
              <a:defRPr sz="4000" b="1">
                <a:latin typeface="Raleway"/>
                <a:ea typeface="Raleway"/>
                <a:cs typeface="Raleway"/>
                <a:sym typeface="Raleway"/>
              </a:defRPr>
            </a:lvl3pPr>
            <a:lvl4pPr lvl="3">
              <a:spcBef>
                <a:spcPts val="0"/>
              </a:spcBef>
              <a:spcAft>
                <a:spcPts val="0"/>
              </a:spcAft>
              <a:buNone/>
              <a:defRPr sz="4000" b="1">
                <a:latin typeface="Raleway"/>
                <a:ea typeface="Raleway"/>
                <a:cs typeface="Raleway"/>
                <a:sym typeface="Raleway"/>
              </a:defRPr>
            </a:lvl4pPr>
            <a:lvl5pPr lvl="4">
              <a:spcBef>
                <a:spcPts val="0"/>
              </a:spcBef>
              <a:spcAft>
                <a:spcPts val="0"/>
              </a:spcAft>
              <a:buNone/>
              <a:defRPr sz="4000" b="1">
                <a:latin typeface="Raleway"/>
                <a:ea typeface="Raleway"/>
                <a:cs typeface="Raleway"/>
                <a:sym typeface="Raleway"/>
              </a:defRPr>
            </a:lvl5pPr>
            <a:lvl6pPr lvl="5">
              <a:spcBef>
                <a:spcPts val="0"/>
              </a:spcBef>
              <a:spcAft>
                <a:spcPts val="0"/>
              </a:spcAft>
              <a:buNone/>
              <a:defRPr sz="4000" b="1">
                <a:latin typeface="Raleway"/>
                <a:ea typeface="Raleway"/>
                <a:cs typeface="Raleway"/>
                <a:sym typeface="Raleway"/>
              </a:defRPr>
            </a:lvl6pPr>
            <a:lvl7pPr lvl="6">
              <a:spcBef>
                <a:spcPts val="0"/>
              </a:spcBef>
              <a:spcAft>
                <a:spcPts val="0"/>
              </a:spcAft>
              <a:buNone/>
              <a:defRPr sz="4000" b="1">
                <a:latin typeface="Raleway"/>
                <a:ea typeface="Raleway"/>
                <a:cs typeface="Raleway"/>
                <a:sym typeface="Raleway"/>
              </a:defRPr>
            </a:lvl7pPr>
            <a:lvl8pPr lvl="7">
              <a:spcBef>
                <a:spcPts val="0"/>
              </a:spcBef>
              <a:spcAft>
                <a:spcPts val="0"/>
              </a:spcAft>
              <a:buNone/>
              <a:defRPr sz="4000" b="1">
                <a:latin typeface="Raleway"/>
                <a:ea typeface="Raleway"/>
                <a:cs typeface="Raleway"/>
                <a:sym typeface="Raleway"/>
              </a:defRPr>
            </a:lvl8pPr>
            <a:lvl9pPr lvl="8" rtl="0">
              <a:spcBef>
                <a:spcPts val="0"/>
              </a:spcBef>
              <a:spcAft>
                <a:spcPts val="0"/>
              </a:spcAft>
              <a:buNone/>
              <a:defRPr sz="4000" b="1">
                <a:latin typeface="Raleway"/>
                <a:ea typeface="Raleway"/>
                <a:cs typeface="Raleway"/>
                <a:sym typeface="Raleway"/>
              </a:defRPr>
            </a:lvl9pPr>
          </a:lstStyle>
          <a:p>
            <a:endParaRPr/>
          </a:p>
        </p:txBody>
      </p:sp>
      <p:sp>
        <p:nvSpPr>
          <p:cNvPr id="29" name="Google Shape;29;p5"/>
          <p:cNvSpPr txBox="1">
            <a:spLocks noGrp="1"/>
          </p:cNvSpPr>
          <p:nvPr>
            <p:ph type="subTitle" idx="1"/>
          </p:nvPr>
        </p:nvSpPr>
        <p:spPr>
          <a:xfrm>
            <a:off x="162650" y="260145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p:cSld name="SECTION_HEADER_1">
    <p:spTree>
      <p:nvGrpSpPr>
        <p:cNvPr id="1" name="Shape 241"/>
        <p:cNvGrpSpPr/>
        <p:nvPr/>
      </p:nvGrpSpPr>
      <p:grpSpPr>
        <a:xfrm>
          <a:off x="0" y="0"/>
          <a:ext cx="0" cy="0"/>
          <a:chOff x="0" y="0"/>
          <a:chExt cx="0" cy="0"/>
        </a:xfrm>
      </p:grpSpPr>
      <p:sp>
        <p:nvSpPr>
          <p:cNvPr id="242" name="Google Shape;242;p43"/>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243" name="Google Shape;243;p43"/>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44" name="Google Shape;244;p43"/>
          <p:cNvSpPr txBox="1">
            <a:spLocks noGrp="1"/>
          </p:cNvSpPr>
          <p:nvPr>
            <p:ph type="ctrTitle"/>
          </p:nvPr>
        </p:nvSpPr>
        <p:spPr>
          <a:xfrm>
            <a:off x="162650" y="1746125"/>
            <a:ext cx="8818800" cy="1170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b="1">
                <a:latin typeface="Raleway"/>
                <a:ea typeface="Raleway"/>
                <a:cs typeface="Raleway"/>
                <a:sym typeface="Raleway"/>
              </a:defRPr>
            </a:lvl1pPr>
            <a:lvl2pPr lvl="1" rtl="0">
              <a:spcBef>
                <a:spcPts val="0"/>
              </a:spcBef>
              <a:spcAft>
                <a:spcPts val="0"/>
              </a:spcAft>
              <a:buNone/>
              <a:defRPr sz="4000" b="1">
                <a:latin typeface="Raleway"/>
                <a:ea typeface="Raleway"/>
                <a:cs typeface="Raleway"/>
                <a:sym typeface="Raleway"/>
              </a:defRPr>
            </a:lvl2pPr>
            <a:lvl3pPr lvl="2" rtl="0">
              <a:spcBef>
                <a:spcPts val="0"/>
              </a:spcBef>
              <a:spcAft>
                <a:spcPts val="0"/>
              </a:spcAft>
              <a:buNone/>
              <a:defRPr sz="4000" b="1">
                <a:latin typeface="Raleway"/>
                <a:ea typeface="Raleway"/>
                <a:cs typeface="Raleway"/>
                <a:sym typeface="Raleway"/>
              </a:defRPr>
            </a:lvl3pPr>
            <a:lvl4pPr lvl="3" rtl="0">
              <a:spcBef>
                <a:spcPts val="0"/>
              </a:spcBef>
              <a:spcAft>
                <a:spcPts val="0"/>
              </a:spcAft>
              <a:buNone/>
              <a:defRPr sz="4000" b="1">
                <a:latin typeface="Raleway"/>
                <a:ea typeface="Raleway"/>
                <a:cs typeface="Raleway"/>
                <a:sym typeface="Raleway"/>
              </a:defRPr>
            </a:lvl4pPr>
            <a:lvl5pPr lvl="4" rtl="0">
              <a:spcBef>
                <a:spcPts val="0"/>
              </a:spcBef>
              <a:spcAft>
                <a:spcPts val="0"/>
              </a:spcAft>
              <a:buNone/>
              <a:defRPr sz="4000" b="1">
                <a:latin typeface="Raleway"/>
                <a:ea typeface="Raleway"/>
                <a:cs typeface="Raleway"/>
                <a:sym typeface="Raleway"/>
              </a:defRPr>
            </a:lvl5pPr>
            <a:lvl6pPr lvl="5" rtl="0">
              <a:spcBef>
                <a:spcPts val="0"/>
              </a:spcBef>
              <a:spcAft>
                <a:spcPts val="0"/>
              </a:spcAft>
              <a:buNone/>
              <a:defRPr sz="4000" b="1">
                <a:latin typeface="Raleway"/>
                <a:ea typeface="Raleway"/>
                <a:cs typeface="Raleway"/>
                <a:sym typeface="Raleway"/>
              </a:defRPr>
            </a:lvl6pPr>
            <a:lvl7pPr lvl="6" rtl="0">
              <a:spcBef>
                <a:spcPts val="0"/>
              </a:spcBef>
              <a:spcAft>
                <a:spcPts val="0"/>
              </a:spcAft>
              <a:buNone/>
              <a:defRPr sz="4000" b="1">
                <a:latin typeface="Raleway"/>
                <a:ea typeface="Raleway"/>
                <a:cs typeface="Raleway"/>
                <a:sym typeface="Raleway"/>
              </a:defRPr>
            </a:lvl7pPr>
            <a:lvl8pPr lvl="7" rtl="0">
              <a:spcBef>
                <a:spcPts val="0"/>
              </a:spcBef>
              <a:spcAft>
                <a:spcPts val="0"/>
              </a:spcAft>
              <a:buNone/>
              <a:defRPr sz="4000" b="1">
                <a:latin typeface="Raleway"/>
                <a:ea typeface="Raleway"/>
                <a:cs typeface="Raleway"/>
                <a:sym typeface="Raleway"/>
              </a:defRPr>
            </a:lvl8pPr>
            <a:lvl9pPr lvl="8" rtl="0">
              <a:spcBef>
                <a:spcPts val="0"/>
              </a:spcBef>
              <a:spcAft>
                <a:spcPts val="0"/>
              </a:spcAft>
              <a:buNone/>
              <a:defRPr sz="4000" b="1">
                <a:latin typeface="Raleway"/>
                <a:ea typeface="Raleway"/>
                <a:cs typeface="Raleway"/>
                <a:sym typeface="Raleway"/>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1">
  <p:cSld name="SECTION_HEADER_1_1">
    <p:spTree>
      <p:nvGrpSpPr>
        <p:cNvPr id="1" name="Shape 245"/>
        <p:cNvGrpSpPr/>
        <p:nvPr/>
      </p:nvGrpSpPr>
      <p:grpSpPr>
        <a:xfrm>
          <a:off x="0" y="0"/>
          <a:ext cx="0" cy="0"/>
          <a:chOff x="0" y="0"/>
          <a:chExt cx="0" cy="0"/>
        </a:xfrm>
      </p:grpSpPr>
      <p:sp>
        <p:nvSpPr>
          <p:cNvPr id="246" name="Google Shape;246;p44"/>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pic>
        <p:nvPicPr>
          <p:cNvPr id="247" name="Google Shape;247;p44"/>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48" name="Google Shape;248;p44"/>
          <p:cNvSpPr txBox="1">
            <a:spLocks noGrp="1"/>
          </p:cNvSpPr>
          <p:nvPr>
            <p:ph type="ctrTitle"/>
          </p:nvPr>
        </p:nvSpPr>
        <p:spPr>
          <a:xfrm>
            <a:off x="162650" y="1721100"/>
            <a:ext cx="8818800" cy="880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b="1">
                <a:latin typeface="Raleway"/>
                <a:ea typeface="Raleway"/>
                <a:cs typeface="Raleway"/>
                <a:sym typeface="Raleway"/>
              </a:defRPr>
            </a:lvl1pPr>
            <a:lvl2pPr lvl="1" rtl="0">
              <a:spcBef>
                <a:spcPts val="0"/>
              </a:spcBef>
              <a:spcAft>
                <a:spcPts val="0"/>
              </a:spcAft>
              <a:buNone/>
              <a:defRPr sz="4000" b="1">
                <a:latin typeface="Raleway"/>
                <a:ea typeface="Raleway"/>
                <a:cs typeface="Raleway"/>
                <a:sym typeface="Raleway"/>
              </a:defRPr>
            </a:lvl2pPr>
            <a:lvl3pPr lvl="2" rtl="0">
              <a:spcBef>
                <a:spcPts val="0"/>
              </a:spcBef>
              <a:spcAft>
                <a:spcPts val="0"/>
              </a:spcAft>
              <a:buNone/>
              <a:defRPr sz="4000" b="1">
                <a:latin typeface="Raleway"/>
                <a:ea typeface="Raleway"/>
                <a:cs typeface="Raleway"/>
                <a:sym typeface="Raleway"/>
              </a:defRPr>
            </a:lvl3pPr>
            <a:lvl4pPr lvl="3" rtl="0">
              <a:spcBef>
                <a:spcPts val="0"/>
              </a:spcBef>
              <a:spcAft>
                <a:spcPts val="0"/>
              </a:spcAft>
              <a:buNone/>
              <a:defRPr sz="4000" b="1">
                <a:latin typeface="Raleway"/>
                <a:ea typeface="Raleway"/>
                <a:cs typeface="Raleway"/>
                <a:sym typeface="Raleway"/>
              </a:defRPr>
            </a:lvl4pPr>
            <a:lvl5pPr lvl="4" rtl="0">
              <a:spcBef>
                <a:spcPts val="0"/>
              </a:spcBef>
              <a:spcAft>
                <a:spcPts val="0"/>
              </a:spcAft>
              <a:buNone/>
              <a:defRPr sz="4000" b="1">
                <a:latin typeface="Raleway"/>
                <a:ea typeface="Raleway"/>
                <a:cs typeface="Raleway"/>
                <a:sym typeface="Raleway"/>
              </a:defRPr>
            </a:lvl5pPr>
            <a:lvl6pPr lvl="5" rtl="0">
              <a:spcBef>
                <a:spcPts val="0"/>
              </a:spcBef>
              <a:spcAft>
                <a:spcPts val="0"/>
              </a:spcAft>
              <a:buNone/>
              <a:defRPr sz="4000" b="1">
                <a:latin typeface="Raleway"/>
                <a:ea typeface="Raleway"/>
                <a:cs typeface="Raleway"/>
                <a:sym typeface="Raleway"/>
              </a:defRPr>
            </a:lvl6pPr>
            <a:lvl7pPr lvl="6" rtl="0">
              <a:spcBef>
                <a:spcPts val="0"/>
              </a:spcBef>
              <a:spcAft>
                <a:spcPts val="0"/>
              </a:spcAft>
              <a:buNone/>
              <a:defRPr sz="4000" b="1">
                <a:latin typeface="Raleway"/>
                <a:ea typeface="Raleway"/>
                <a:cs typeface="Raleway"/>
                <a:sym typeface="Raleway"/>
              </a:defRPr>
            </a:lvl7pPr>
            <a:lvl8pPr lvl="7" rtl="0">
              <a:spcBef>
                <a:spcPts val="0"/>
              </a:spcBef>
              <a:spcAft>
                <a:spcPts val="0"/>
              </a:spcAft>
              <a:buNone/>
              <a:defRPr sz="4000" b="1">
                <a:latin typeface="Raleway"/>
                <a:ea typeface="Raleway"/>
                <a:cs typeface="Raleway"/>
                <a:sym typeface="Raleway"/>
              </a:defRPr>
            </a:lvl8pPr>
            <a:lvl9pPr lvl="8" rtl="0">
              <a:spcBef>
                <a:spcPts val="0"/>
              </a:spcBef>
              <a:spcAft>
                <a:spcPts val="0"/>
              </a:spcAft>
              <a:buNone/>
              <a:defRPr sz="4000" b="1">
                <a:latin typeface="Raleway"/>
                <a:ea typeface="Raleway"/>
                <a:cs typeface="Raleway"/>
                <a:sym typeface="Raleway"/>
              </a:defRPr>
            </a:lvl9pPr>
          </a:lstStyle>
          <a:p>
            <a:endParaRPr/>
          </a:p>
        </p:txBody>
      </p:sp>
      <p:sp>
        <p:nvSpPr>
          <p:cNvPr id="249" name="Google Shape;249;p44"/>
          <p:cNvSpPr txBox="1">
            <a:spLocks noGrp="1"/>
          </p:cNvSpPr>
          <p:nvPr>
            <p:ph type="subTitle" idx="1"/>
          </p:nvPr>
        </p:nvSpPr>
        <p:spPr>
          <a:xfrm>
            <a:off x="162650" y="260145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btitle, 1-Column Text">
  <p:cSld name="TITLE_AND_BODY_1">
    <p:spTree>
      <p:nvGrpSpPr>
        <p:cNvPr id="1" name="Shape 250"/>
        <p:cNvGrpSpPr/>
        <p:nvPr/>
      </p:nvGrpSpPr>
      <p:grpSpPr>
        <a:xfrm>
          <a:off x="0" y="0"/>
          <a:ext cx="0" cy="0"/>
          <a:chOff x="0" y="0"/>
          <a:chExt cx="0" cy="0"/>
        </a:xfrm>
      </p:grpSpPr>
      <p:sp>
        <p:nvSpPr>
          <p:cNvPr id="251" name="Google Shape;251;p45"/>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52" name="Google Shape;252;p45"/>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253" name="Google Shape;253;p45"/>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54" name="Google Shape;254;p45"/>
          <p:cNvSpPr txBox="1">
            <a:spLocks noGrp="1"/>
          </p:cNvSpPr>
          <p:nvPr>
            <p:ph type="body" idx="2"/>
          </p:nvPr>
        </p:nvSpPr>
        <p:spPr>
          <a:xfrm>
            <a:off x="352975" y="1314597"/>
            <a:ext cx="8438100" cy="298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55" name="Google Shape;255;p45"/>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256" name="Google Shape;256;p45"/>
          <p:cNvSpPr txBox="1">
            <a:spLocks noGrp="1"/>
          </p:cNvSpPr>
          <p:nvPr>
            <p:ph type="subTitle" idx="3"/>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ubtitle, 2-Column Text 1">
  <p:cSld name="TITLE_AND_BODY_1_3">
    <p:spTree>
      <p:nvGrpSpPr>
        <p:cNvPr id="1" name="Shape 257"/>
        <p:cNvGrpSpPr/>
        <p:nvPr/>
      </p:nvGrpSpPr>
      <p:grpSpPr>
        <a:xfrm>
          <a:off x="0" y="0"/>
          <a:ext cx="0" cy="0"/>
          <a:chOff x="0" y="0"/>
          <a:chExt cx="0" cy="0"/>
        </a:xfrm>
      </p:grpSpPr>
      <p:sp>
        <p:nvSpPr>
          <p:cNvPr id="258" name="Google Shape;258;p46"/>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59" name="Google Shape;259;p46"/>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260" name="Google Shape;260;p46"/>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61" name="Google Shape;261;p46"/>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262" name="Google Shape;262;p46"/>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63" name="Google Shape;263;p46"/>
          <p:cNvSpPr txBox="1">
            <a:spLocks noGrp="1"/>
          </p:cNvSpPr>
          <p:nvPr>
            <p:ph type="title" idx="3"/>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264" name="Google Shape;264;p46"/>
          <p:cNvSpPr txBox="1">
            <a:spLocks noGrp="1"/>
          </p:cNvSpPr>
          <p:nvPr>
            <p:ph type="body" idx="4"/>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65" name="Google Shape;265;p46"/>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6"/>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6"/>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268" name="Google Shape;268;p46"/>
          <p:cNvSpPr txBox="1">
            <a:spLocks noGrp="1"/>
          </p:cNvSpPr>
          <p:nvPr>
            <p:ph type="subTitle" idx="6"/>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2-Column Text">
  <p:cSld name="TITLE_AND_BODY_2">
    <p:spTree>
      <p:nvGrpSpPr>
        <p:cNvPr id="1" name="Shape 269"/>
        <p:cNvGrpSpPr/>
        <p:nvPr/>
      </p:nvGrpSpPr>
      <p:grpSpPr>
        <a:xfrm>
          <a:off x="0" y="0"/>
          <a:ext cx="0" cy="0"/>
          <a:chOff x="0" y="0"/>
          <a:chExt cx="0" cy="0"/>
        </a:xfrm>
      </p:grpSpPr>
      <p:sp>
        <p:nvSpPr>
          <p:cNvPr id="270" name="Google Shape;270;p47"/>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71" name="Google Shape;271;p47"/>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272" name="Google Shape;272;p47"/>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73" name="Google Shape;273;p47"/>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274" name="Google Shape;274;p47"/>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75" name="Google Shape;275;p47"/>
          <p:cNvSpPr txBox="1">
            <a:spLocks noGrp="1"/>
          </p:cNvSpPr>
          <p:nvPr>
            <p:ph type="title" idx="3"/>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276" name="Google Shape;276;p47"/>
          <p:cNvSpPr txBox="1">
            <a:spLocks noGrp="1"/>
          </p:cNvSpPr>
          <p:nvPr>
            <p:ph type="body" idx="4"/>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77" name="Google Shape;277;p47"/>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7"/>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7"/>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Column Text (Simple)">
  <p:cSld name="TITLE_AND_BODY_2_1">
    <p:spTree>
      <p:nvGrpSpPr>
        <p:cNvPr id="1" name="Shape 280"/>
        <p:cNvGrpSpPr/>
        <p:nvPr/>
      </p:nvGrpSpPr>
      <p:grpSpPr>
        <a:xfrm>
          <a:off x="0" y="0"/>
          <a:ext cx="0" cy="0"/>
          <a:chOff x="0" y="0"/>
          <a:chExt cx="0" cy="0"/>
        </a:xfrm>
      </p:grpSpPr>
      <p:sp>
        <p:nvSpPr>
          <p:cNvPr id="281" name="Google Shape;281;p48"/>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82" name="Google Shape;282;p48"/>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283" name="Google Shape;283;p48"/>
          <p:cNvSpPr txBox="1">
            <a:spLocks noGrp="1"/>
          </p:cNvSpPr>
          <p:nvPr>
            <p:ph type="body" idx="2"/>
          </p:nvPr>
        </p:nvSpPr>
        <p:spPr>
          <a:xfrm>
            <a:off x="4745225" y="1314600"/>
            <a:ext cx="4045800" cy="2995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84" name="Google Shape;284;p48"/>
          <p:cNvSpPr txBox="1">
            <a:spLocks noGrp="1"/>
          </p:cNvSpPr>
          <p:nvPr>
            <p:ph type="body" idx="3"/>
          </p:nvPr>
        </p:nvSpPr>
        <p:spPr>
          <a:xfrm>
            <a:off x="352975" y="1314600"/>
            <a:ext cx="4045800" cy="29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285" name="Google Shape;285;p48"/>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86" name="Google Shape;286;p48"/>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ubtitle, 2-Column Text/Image">
  <p:cSld name="TITLE_AND_BODY_1_1">
    <p:spTree>
      <p:nvGrpSpPr>
        <p:cNvPr id="1" name="Shape 287"/>
        <p:cNvGrpSpPr/>
        <p:nvPr/>
      </p:nvGrpSpPr>
      <p:grpSpPr>
        <a:xfrm>
          <a:off x="0" y="0"/>
          <a:ext cx="0" cy="0"/>
          <a:chOff x="0" y="0"/>
          <a:chExt cx="0" cy="0"/>
        </a:xfrm>
      </p:grpSpPr>
      <p:sp>
        <p:nvSpPr>
          <p:cNvPr id="288" name="Google Shape;288;p49"/>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89" name="Google Shape;289;p49"/>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290" name="Google Shape;290;p49"/>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291" name="Google Shape;291;p49"/>
          <p:cNvSpPr txBox="1">
            <a:spLocks noGrp="1"/>
          </p:cNvSpPr>
          <p:nvPr>
            <p:ph type="title"/>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292" name="Google Shape;292;p49"/>
          <p:cNvSpPr txBox="1">
            <a:spLocks noGrp="1"/>
          </p:cNvSpPr>
          <p:nvPr>
            <p:ph type="body" idx="2"/>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293" name="Google Shape;293;p49"/>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9"/>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295" name="Google Shape;295;p49"/>
          <p:cNvSpPr txBox="1">
            <a:spLocks noGrp="1"/>
          </p:cNvSpPr>
          <p:nvPr>
            <p:ph type="subTitle" idx="4"/>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2-Column Text/Image">
  <p:cSld name="TITLE_AND_BODY_1_2">
    <p:spTree>
      <p:nvGrpSpPr>
        <p:cNvPr id="1" name="Shape 296"/>
        <p:cNvGrpSpPr/>
        <p:nvPr/>
      </p:nvGrpSpPr>
      <p:grpSpPr>
        <a:xfrm>
          <a:off x="0" y="0"/>
          <a:ext cx="0" cy="0"/>
          <a:chOff x="0" y="0"/>
          <a:chExt cx="0" cy="0"/>
        </a:xfrm>
      </p:grpSpPr>
      <p:sp>
        <p:nvSpPr>
          <p:cNvPr id="297" name="Google Shape;297;p50"/>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98" name="Google Shape;298;p50"/>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299" name="Google Shape;299;p50"/>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00" name="Google Shape;300;p50"/>
          <p:cNvSpPr txBox="1">
            <a:spLocks noGrp="1"/>
          </p:cNvSpPr>
          <p:nvPr>
            <p:ph type="title"/>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301" name="Google Shape;301;p50"/>
          <p:cNvSpPr txBox="1">
            <a:spLocks noGrp="1"/>
          </p:cNvSpPr>
          <p:nvPr>
            <p:ph type="body" idx="2"/>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302" name="Google Shape;302;p50"/>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0"/>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2-Column Text/Image (Simple)">
  <p:cSld name="TITLE_AND_BODY_1_2_1">
    <p:spTree>
      <p:nvGrpSpPr>
        <p:cNvPr id="1" name="Shape 304"/>
        <p:cNvGrpSpPr/>
        <p:nvPr/>
      </p:nvGrpSpPr>
      <p:grpSpPr>
        <a:xfrm>
          <a:off x="0" y="0"/>
          <a:ext cx="0" cy="0"/>
          <a:chOff x="0" y="0"/>
          <a:chExt cx="0" cy="0"/>
        </a:xfrm>
      </p:grpSpPr>
      <p:sp>
        <p:nvSpPr>
          <p:cNvPr id="305" name="Google Shape;305;p51"/>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06" name="Google Shape;306;p51"/>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307" name="Google Shape;307;p51"/>
          <p:cNvSpPr txBox="1">
            <a:spLocks noGrp="1"/>
          </p:cNvSpPr>
          <p:nvPr>
            <p:ph type="body" idx="2"/>
          </p:nvPr>
        </p:nvSpPr>
        <p:spPr>
          <a:xfrm>
            <a:off x="352975" y="1314600"/>
            <a:ext cx="4045800" cy="29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308" name="Google Shape;308;p51"/>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09" name="Google Shape;309;p51"/>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ubtitle, 2-Column Image/Text">
  <p:cSld name="TITLE_AND_BODY_1_1_1">
    <p:spTree>
      <p:nvGrpSpPr>
        <p:cNvPr id="1" name="Shape 310"/>
        <p:cNvGrpSpPr/>
        <p:nvPr/>
      </p:nvGrpSpPr>
      <p:grpSpPr>
        <a:xfrm>
          <a:off x="0" y="0"/>
          <a:ext cx="0" cy="0"/>
          <a:chOff x="0" y="0"/>
          <a:chExt cx="0" cy="0"/>
        </a:xfrm>
      </p:grpSpPr>
      <p:sp>
        <p:nvSpPr>
          <p:cNvPr id="311" name="Google Shape;311;p52"/>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12" name="Google Shape;312;p52"/>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313" name="Google Shape;313;p52"/>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14" name="Google Shape;314;p52"/>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315" name="Google Shape;315;p52"/>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316" name="Google Shape;316;p52"/>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2"/>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318" name="Google Shape;318;p52"/>
          <p:cNvSpPr txBox="1">
            <a:spLocks noGrp="1"/>
          </p:cNvSpPr>
          <p:nvPr>
            <p:ph type="subTitle" idx="4"/>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1-Column Text">
  <p:cSld name="TITLE_AND_BODY_1">
    <p:spTree>
      <p:nvGrpSpPr>
        <p:cNvPr id="1" name="Shape 30"/>
        <p:cNvGrpSpPr/>
        <p:nvPr/>
      </p:nvGrpSpPr>
      <p:grpSpPr>
        <a:xfrm>
          <a:off x="0" y="0"/>
          <a:ext cx="0" cy="0"/>
          <a:chOff x="0" y="0"/>
          <a:chExt cx="0" cy="0"/>
        </a:xfrm>
      </p:grpSpPr>
      <p:sp>
        <p:nvSpPr>
          <p:cNvPr id="31" name="Google Shape;31;p6"/>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2" name="Google Shape;32;p6"/>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33" name="Google Shape;33;p6"/>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4" name="Google Shape;34;p6"/>
          <p:cNvSpPr txBox="1">
            <a:spLocks noGrp="1"/>
          </p:cNvSpPr>
          <p:nvPr>
            <p:ph type="body" idx="2"/>
          </p:nvPr>
        </p:nvSpPr>
        <p:spPr>
          <a:xfrm>
            <a:off x="352975" y="1314597"/>
            <a:ext cx="8438100" cy="2988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35" name="Google Shape;35;p6"/>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36" name="Google Shape;36;p6"/>
          <p:cNvSpPr txBox="1">
            <a:spLocks noGrp="1"/>
          </p:cNvSpPr>
          <p:nvPr>
            <p:ph type="subTitle" idx="3"/>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2-Column Image/Text">
  <p:cSld name="TITLE_AND_BODY_1_1_1_1">
    <p:spTree>
      <p:nvGrpSpPr>
        <p:cNvPr id="1" name="Shape 319"/>
        <p:cNvGrpSpPr/>
        <p:nvPr/>
      </p:nvGrpSpPr>
      <p:grpSpPr>
        <a:xfrm>
          <a:off x="0" y="0"/>
          <a:ext cx="0" cy="0"/>
          <a:chOff x="0" y="0"/>
          <a:chExt cx="0" cy="0"/>
        </a:xfrm>
      </p:grpSpPr>
      <p:sp>
        <p:nvSpPr>
          <p:cNvPr id="320" name="Google Shape;320;p53"/>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21" name="Google Shape;321;p53"/>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322" name="Google Shape;322;p53"/>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23" name="Google Shape;323;p53"/>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324" name="Google Shape;324;p53"/>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325" name="Google Shape;325;p53"/>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3"/>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2-Column Image/Text (Simple)">
  <p:cSld name="TITLE_AND_BODY_1_1_1_1_1">
    <p:spTree>
      <p:nvGrpSpPr>
        <p:cNvPr id="1" name="Shape 327"/>
        <p:cNvGrpSpPr/>
        <p:nvPr/>
      </p:nvGrpSpPr>
      <p:grpSpPr>
        <a:xfrm>
          <a:off x="0" y="0"/>
          <a:ext cx="0" cy="0"/>
          <a:chOff x="0" y="0"/>
          <a:chExt cx="0" cy="0"/>
        </a:xfrm>
      </p:grpSpPr>
      <p:sp>
        <p:nvSpPr>
          <p:cNvPr id="328" name="Google Shape;328;p54"/>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29" name="Google Shape;329;p54"/>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330" name="Google Shape;330;p54"/>
          <p:cNvSpPr txBox="1">
            <a:spLocks noGrp="1"/>
          </p:cNvSpPr>
          <p:nvPr>
            <p:ph type="body" idx="2"/>
          </p:nvPr>
        </p:nvSpPr>
        <p:spPr>
          <a:xfrm>
            <a:off x="4745225" y="1314600"/>
            <a:ext cx="4045800" cy="2995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331" name="Google Shape;331;p54"/>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32" name="Google Shape;332;p54"/>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on Right">
  <p:cSld name="TITLE_AND_BODY_1_1_1_1_1_1">
    <p:spTree>
      <p:nvGrpSpPr>
        <p:cNvPr id="1" name="Shape 333"/>
        <p:cNvGrpSpPr/>
        <p:nvPr/>
      </p:nvGrpSpPr>
      <p:grpSpPr>
        <a:xfrm>
          <a:off x="0" y="0"/>
          <a:ext cx="0" cy="0"/>
          <a:chOff x="0" y="0"/>
          <a:chExt cx="0" cy="0"/>
        </a:xfrm>
      </p:grpSpPr>
      <p:sp>
        <p:nvSpPr>
          <p:cNvPr id="334" name="Google Shape;334;p55"/>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35" name="Google Shape;335;p55"/>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336" name="Google Shape;336;p55"/>
          <p:cNvSpPr txBox="1">
            <a:spLocks noGrp="1"/>
          </p:cNvSpPr>
          <p:nvPr>
            <p:ph type="body" idx="2"/>
          </p:nvPr>
        </p:nvSpPr>
        <p:spPr>
          <a:xfrm>
            <a:off x="4745225" y="353100"/>
            <a:ext cx="4045800" cy="39567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337" name="Google Shape;337;p55"/>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on Left">
  <p:cSld name="TITLE_AND_BODY_1_1_1_1_1_1_1">
    <p:spTree>
      <p:nvGrpSpPr>
        <p:cNvPr id="1" name="Shape 338"/>
        <p:cNvGrpSpPr/>
        <p:nvPr/>
      </p:nvGrpSpPr>
      <p:grpSpPr>
        <a:xfrm>
          <a:off x="0" y="0"/>
          <a:ext cx="0" cy="0"/>
          <a:chOff x="0" y="0"/>
          <a:chExt cx="0" cy="0"/>
        </a:xfrm>
      </p:grpSpPr>
      <p:sp>
        <p:nvSpPr>
          <p:cNvPr id="339" name="Google Shape;339;p56"/>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40" name="Google Shape;340;p56"/>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341" name="Google Shape;341;p56"/>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42" name="Google Shape;342;p56"/>
          <p:cNvSpPr txBox="1">
            <a:spLocks noGrp="1"/>
          </p:cNvSpPr>
          <p:nvPr>
            <p:ph type="body" idx="2"/>
          </p:nvPr>
        </p:nvSpPr>
        <p:spPr>
          <a:xfrm>
            <a:off x="349675" y="353100"/>
            <a:ext cx="4049100" cy="3956700"/>
          </a:xfrm>
          <a:prstGeom prst="rect">
            <a:avLst/>
          </a:prstGeom>
          <a:noFill/>
          <a:ln>
            <a:noFill/>
          </a:ln>
        </p:spPr>
        <p:txBody>
          <a:bodyPr spcFirstLastPara="1" wrap="square" lIns="91425" tIns="91425" rIns="91425" bIns="91425" anchor="ctr" anchorCtr="0">
            <a:noAutofit/>
          </a:bodyPr>
          <a:lstStyle>
            <a:lvl1pPr marL="457200" lvl="0"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1pPr>
            <a:lvl2pPr marL="914400" lvl="1"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2pPr>
            <a:lvl3pPr marL="1371600" lvl="2"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3pPr>
            <a:lvl4pPr marL="1828800" lvl="3"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4pPr>
            <a:lvl5pPr marL="2286000" lvl="4"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5pPr>
            <a:lvl6pPr marL="2743200" lvl="5"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6pPr>
            <a:lvl7pPr marL="3200400" lvl="6"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7pPr>
            <a:lvl8pPr marL="3657600" lvl="7"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8pPr>
            <a:lvl9pPr marL="4114800" lvl="8" indent="-330200" rtl="0">
              <a:spcBef>
                <a:spcPts val="0"/>
              </a:spcBef>
              <a:spcAft>
                <a:spcPts val="0"/>
              </a:spcAft>
              <a:buClr>
                <a:srgbClr val="808080"/>
              </a:buClr>
              <a:buSzPts val="1600"/>
              <a:buFont typeface="Open Sans Light"/>
              <a:buChar char="■"/>
              <a:defRPr sz="1600">
                <a:solidFill>
                  <a:srgbClr val="808080"/>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ation">
  <p:cSld name="TITLE_AND_TWO_COLUMNS_1">
    <p:spTree>
      <p:nvGrpSpPr>
        <p:cNvPr id="1" name="Shape 343"/>
        <p:cNvGrpSpPr/>
        <p:nvPr/>
      </p:nvGrpSpPr>
      <p:grpSpPr>
        <a:xfrm>
          <a:off x="0" y="0"/>
          <a:ext cx="0" cy="0"/>
          <a:chOff x="0" y="0"/>
          <a:chExt cx="0" cy="0"/>
        </a:xfrm>
      </p:grpSpPr>
      <p:sp>
        <p:nvSpPr>
          <p:cNvPr id="344" name="Google Shape;344;p57"/>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45" name="Google Shape;345;p57"/>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346" name="Google Shape;346;p57"/>
          <p:cNvPicPr preferRelativeResize="0"/>
          <p:nvPr/>
        </p:nvPicPr>
        <p:blipFill>
          <a:blip r:embed="rId2">
            <a:alphaModFix amt="65000"/>
          </a:blip>
          <a:stretch>
            <a:fillRect/>
          </a:stretch>
        </p:blipFill>
        <p:spPr>
          <a:xfrm>
            <a:off x="4171325" y="567300"/>
            <a:ext cx="801350" cy="801350"/>
          </a:xfrm>
          <a:prstGeom prst="rect">
            <a:avLst/>
          </a:prstGeom>
          <a:noFill/>
          <a:ln>
            <a:noFill/>
          </a:ln>
        </p:spPr>
      </p:pic>
      <p:sp>
        <p:nvSpPr>
          <p:cNvPr id="347" name="Google Shape;347;p57"/>
          <p:cNvSpPr txBox="1">
            <a:spLocks noGrp="1"/>
          </p:cNvSpPr>
          <p:nvPr>
            <p:ph type="body" idx="2"/>
          </p:nvPr>
        </p:nvSpPr>
        <p:spPr>
          <a:xfrm>
            <a:off x="752850" y="1062875"/>
            <a:ext cx="7638300" cy="2669700"/>
          </a:xfrm>
          <a:prstGeom prst="rect">
            <a:avLst/>
          </a:prstGeom>
        </p:spPr>
        <p:txBody>
          <a:bodyPr spcFirstLastPara="1" wrap="square" lIns="91425" tIns="91425" rIns="91425" bIns="91425" anchor="ctr" anchorCtr="0">
            <a:noAutofit/>
          </a:bodyPr>
          <a:lstStyle>
            <a:lvl1pPr marL="457200" lvl="0"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1pPr>
            <a:lvl2pPr marL="914400" lvl="1"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2pPr>
            <a:lvl3pPr marL="1371600" lvl="2"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3pPr>
            <a:lvl4pPr marL="1828800" lvl="3"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4pPr>
            <a:lvl5pPr marL="2286000" lvl="4"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5pPr>
            <a:lvl6pPr marL="2743200" lvl="5"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6pPr>
            <a:lvl7pPr marL="3200400" lvl="6"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7pPr>
            <a:lvl8pPr marL="3657600" lvl="7"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8pPr>
            <a:lvl9pPr marL="4114800" lvl="8" indent="-381000" algn="ctr" rtl="0">
              <a:spcBef>
                <a:spcPts val="0"/>
              </a:spcBef>
              <a:spcAft>
                <a:spcPts val="0"/>
              </a:spcAft>
              <a:buClr>
                <a:srgbClr val="555555"/>
              </a:buClr>
              <a:buSzPts val="2400"/>
              <a:buChar char="■"/>
              <a:defRPr sz="2400">
                <a:solidFill>
                  <a:srgbClr val="555555"/>
                </a:solidFill>
                <a:latin typeface="Open Sans Light"/>
                <a:ea typeface="Open Sans Light"/>
                <a:cs typeface="Open Sans Light"/>
                <a:sym typeface="Open Sans Light"/>
              </a:defRPr>
            </a:lvl9pPr>
          </a:lstStyle>
          <a:p>
            <a:endParaRPr/>
          </a:p>
        </p:txBody>
      </p:sp>
      <p:sp>
        <p:nvSpPr>
          <p:cNvPr id="348" name="Google Shape;348;p57"/>
          <p:cNvSpPr txBox="1">
            <a:spLocks noGrp="1"/>
          </p:cNvSpPr>
          <p:nvPr>
            <p:ph type="body" idx="3"/>
          </p:nvPr>
        </p:nvSpPr>
        <p:spPr>
          <a:xfrm>
            <a:off x="4662675" y="3732575"/>
            <a:ext cx="3728700" cy="3480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1pPr>
            <a:lvl2pPr marL="914400" lvl="1"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2pPr>
            <a:lvl3pPr marL="1371600" lvl="2"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3pPr>
            <a:lvl4pPr marL="1828800" lvl="3"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4pPr>
            <a:lvl5pPr marL="2286000" lvl="4"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5pPr>
            <a:lvl6pPr marL="2743200" lvl="5"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6pPr>
            <a:lvl7pPr marL="3200400" lvl="6"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7pPr>
            <a:lvl8pPr marL="3657600" lvl="7"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8pPr>
            <a:lvl9pPr marL="4114800" lvl="8" indent="-304800" rtl="0">
              <a:spcBef>
                <a:spcPts val="0"/>
              </a:spcBef>
              <a:spcAft>
                <a:spcPts val="0"/>
              </a:spcAft>
              <a:buClr>
                <a:srgbClr val="555555"/>
              </a:buClr>
              <a:buSzPts val="1200"/>
              <a:buChar char="■"/>
              <a:defRPr sz="1200">
                <a:solidFill>
                  <a:srgbClr val="555555"/>
                </a:solidFill>
                <a:latin typeface="Open Sans Light"/>
                <a:ea typeface="Open Sans Light"/>
                <a:cs typeface="Open Sans Light"/>
                <a:sym typeface="Open Sans Light"/>
              </a:defRPr>
            </a:lvl9pPr>
          </a:lstStyle>
          <a:p>
            <a:endParaRPr/>
          </a:p>
        </p:txBody>
      </p:sp>
      <p:sp>
        <p:nvSpPr>
          <p:cNvPr id="349" name="Google Shape;349;p57"/>
          <p:cNvSpPr/>
          <p:nvPr/>
        </p:nvSpPr>
        <p:spPr>
          <a:xfrm>
            <a:off x="4537200" y="3871775"/>
            <a:ext cx="69600" cy="69600"/>
          </a:xfrm>
          <a:prstGeom prst="ellipse">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0" name="Google Shape;350;p57"/>
          <p:cNvPicPr preferRelativeResize="0"/>
          <p:nvPr/>
        </p:nvPicPr>
        <p:blipFill rotWithShape="1">
          <a:blip r:embed="rId3">
            <a:alphaModFix/>
          </a:blip>
          <a:srcRect l="8457" t="25504" r="8457" b="25504"/>
          <a:stretch/>
        </p:blipFill>
        <p:spPr>
          <a:xfrm>
            <a:off x="4068263" y="4822483"/>
            <a:ext cx="1007475" cy="16050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ree Section Highlight">
  <p:cSld name="BIG_NUMBER_1">
    <p:spTree>
      <p:nvGrpSpPr>
        <p:cNvPr id="1" name="Shape 351"/>
        <p:cNvGrpSpPr/>
        <p:nvPr/>
      </p:nvGrpSpPr>
      <p:grpSpPr>
        <a:xfrm>
          <a:off x="0" y="0"/>
          <a:ext cx="0" cy="0"/>
          <a:chOff x="0" y="0"/>
          <a:chExt cx="0" cy="0"/>
        </a:xfrm>
      </p:grpSpPr>
      <p:sp>
        <p:nvSpPr>
          <p:cNvPr id="352" name="Google Shape;352;p58"/>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53" name="Google Shape;353;p58"/>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354" name="Google Shape;354;p58"/>
          <p:cNvSpPr/>
          <p:nvPr/>
        </p:nvSpPr>
        <p:spPr>
          <a:xfrm>
            <a:off x="35310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8"/>
          <p:cNvSpPr/>
          <p:nvPr/>
        </p:nvSpPr>
        <p:spPr>
          <a:xfrm>
            <a:off x="328335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8"/>
          <p:cNvSpPr/>
          <p:nvPr/>
        </p:nvSpPr>
        <p:spPr>
          <a:xfrm>
            <a:off x="6213600" y="1511675"/>
            <a:ext cx="25773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8"/>
          <p:cNvSpPr txBox="1">
            <a:spLocks noGrp="1"/>
          </p:cNvSpPr>
          <p:nvPr>
            <p:ph type="title"/>
          </p:nvPr>
        </p:nvSpPr>
        <p:spPr>
          <a:xfrm>
            <a:off x="352975"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358" name="Google Shape;358;p58"/>
          <p:cNvSpPr txBox="1">
            <a:spLocks noGrp="1"/>
          </p:cNvSpPr>
          <p:nvPr>
            <p:ph type="title" idx="2"/>
          </p:nvPr>
        </p:nvSpPr>
        <p:spPr>
          <a:xfrm>
            <a:off x="3283288"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359" name="Google Shape;359;p58"/>
          <p:cNvSpPr txBox="1">
            <a:spLocks noGrp="1"/>
          </p:cNvSpPr>
          <p:nvPr>
            <p:ph type="title" idx="3"/>
          </p:nvPr>
        </p:nvSpPr>
        <p:spPr>
          <a:xfrm>
            <a:off x="6213588" y="1504800"/>
            <a:ext cx="2577300" cy="48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latin typeface="Raleway"/>
                <a:ea typeface="Raleway"/>
                <a:cs typeface="Raleway"/>
                <a:sym typeface="Raleway"/>
              </a:defRPr>
            </a:lvl1pPr>
            <a:lvl2pPr lvl="1" algn="ctr" rtl="0">
              <a:spcBef>
                <a:spcPts val="0"/>
              </a:spcBef>
              <a:spcAft>
                <a:spcPts val="0"/>
              </a:spcAft>
              <a:buNone/>
              <a:defRPr sz="1200">
                <a:solidFill>
                  <a:srgbClr val="FFFFFF"/>
                </a:solidFill>
                <a:latin typeface="Raleway"/>
                <a:ea typeface="Raleway"/>
                <a:cs typeface="Raleway"/>
                <a:sym typeface="Raleway"/>
              </a:defRPr>
            </a:lvl2pPr>
            <a:lvl3pPr lvl="2" algn="ctr" rtl="0">
              <a:spcBef>
                <a:spcPts val="0"/>
              </a:spcBef>
              <a:spcAft>
                <a:spcPts val="0"/>
              </a:spcAft>
              <a:buNone/>
              <a:defRPr sz="1200">
                <a:solidFill>
                  <a:srgbClr val="FFFFFF"/>
                </a:solidFill>
                <a:latin typeface="Raleway"/>
                <a:ea typeface="Raleway"/>
                <a:cs typeface="Raleway"/>
                <a:sym typeface="Raleway"/>
              </a:defRPr>
            </a:lvl3pPr>
            <a:lvl4pPr lvl="3" algn="ctr" rtl="0">
              <a:spcBef>
                <a:spcPts val="0"/>
              </a:spcBef>
              <a:spcAft>
                <a:spcPts val="0"/>
              </a:spcAft>
              <a:buNone/>
              <a:defRPr sz="1200">
                <a:solidFill>
                  <a:srgbClr val="FFFFFF"/>
                </a:solidFill>
                <a:latin typeface="Raleway"/>
                <a:ea typeface="Raleway"/>
                <a:cs typeface="Raleway"/>
                <a:sym typeface="Raleway"/>
              </a:defRPr>
            </a:lvl4pPr>
            <a:lvl5pPr lvl="4" algn="ctr" rtl="0">
              <a:spcBef>
                <a:spcPts val="0"/>
              </a:spcBef>
              <a:spcAft>
                <a:spcPts val="0"/>
              </a:spcAft>
              <a:buNone/>
              <a:defRPr sz="1200">
                <a:solidFill>
                  <a:srgbClr val="FFFFFF"/>
                </a:solidFill>
                <a:latin typeface="Raleway"/>
                <a:ea typeface="Raleway"/>
                <a:cs typeface="Raleway"/>
                <a:sym typeface="Raleway"/>
              </a:defRPr>
            </a:lvl5pPr>
            <a:lvl6pPr lvl="5" algn="ctr" rtl="0">
              <a:spcBef>
                <a:spcPts val="0"/>
              </a:spcBef>
              <a:spcAft>
                <a:spcPts val="0"/>
              </a:spcAft>
              <a:buNone/>
              <a:defRPr sz="1200">
                <a:solidFill>
                  <a:srgbClr val="FFFFFF"/>
                </a:solidFill>
                <a:latin typeface="Raleway"/>
                <a:ea typeface="Raleway"/>
                <a:cs typeface="Raleway"/>
                <a:sym typeface="Raleway"/>
              </a:defRPr>
            </a:lvl6pPr>
            <a:lvl7pPr lvl="6" algn="ctr" rtl="0">
              <a:spcBef>
                <a:spcPts val="0"/>
              </a:spcBef>
              <a:spcAft>
                <a:spcPts val="0"/>
              </a:spcAft>
              <a:buNone/>
              <a:defRPr sz="1200">
                <a:solidFill>
                  <a:srgbClr val="FFFFFF"/>
                </a:solidFill>
                <a:latin typeface="Raleway"/>
                <a:ea typeface="Raleway"/>
                <a:cs typeface="Raleway"/>
                <a:sym typeface="Raleway"/>
              </a:defRPr>
            </a:lvl7pPr>
            <a:lvl8pPr lvl="7" algn="ctr" rtl="0">
              <a:spcBef>
                <a:spcPts val="0"/>
              </a:spcBef>
              <a:spcAft>
                <a:spcPts val="0"/>
              </a:spcAft>
              <a:buNone/>
              <a:defRPr sz="1200">
                <a:solidFill>
                  <a:srgbClr val="FFFFFF"/>
                </a:solidFill>
                <a:latin typeface="Raleway"/>
                <a:ea typeface="Raleway"/>
                <a:cs typeface="Raleway"/>
                <a:sym typeface="Raleway"/>
              </a:defRPr>
            </a:lvl8pPr>
            <a:lvl9pPr lvl="8" algn="ctr"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360" name="Google Shape;360;p58"/>
          <p:cNvSpPr txBox="1">
            <a:spLocks noGrp="1"/>
          </p:cNvSpPr>
          <p:nvPr>
            <p:ph type="body" idx="4"/>
          </p:nvPr>
        </p:nvSpPr>
        <p:spPr>
          <a:xfrm>
            <a:off x="352975" y="1991975"/>
            <a:ext cx="2577300" cy="2279100"/>
          </a:xfrm>
          <a:prstGeom prst="rect">
            <a:avLst/>
          </a:prstGeom>
          <a:solidFill>
            <a:srgbClr val="3F9B63">
              <a:alpha val="6150"/>
            </a:srgbClr>
          </a:solidFill>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defRPr>
            </a:lvl1pPr>
            <a:lvl2pPr marL="914400" lvl="1" indent="-304800" rtl="0">
              <a:spcBef>
                <a:spcPts val="0"/>
              </a:spcBef>
              <a:spcAft>
                <a:spcPts val="0"/>
              </a:spcAft>
              <a:buClr>
                <a:srgbClr val="7F7F7F"/>
              </a:buClr>
              <a:buSzPts val="1200"/>
              <a:buFont typeface="Open Sans Light"/>
              <a:buChar char="○"/>
              <a:defRPr sz="1200">
                <a:solidFill>
                  <a:srgbClr val="7F7F7F"/>
                </a:solidFill>
              </a:defRPr>
            </a:lvl2pPr>
            <a:lvl3pPr marL="1371600" lvl="2" indent="-304800" rtl="0">
              <a:spcBef>
                <a:spcPts val="0"/>
              </a:spcBef>
              <a:spcAft>
                <a:spcPts val="0"/>
              </a:spcAft>
              <a:buClr>
                <a:srgbClr val="7F7F7F"/>
              </a:buClr>
              <a:buSzPts val="1200"/>
              <a:buFont typeface="Open Sans Light"/>
              <a:buChar char="■"/>
              <a:defRPr sz="1200">
                <a:solidFill>
                  <a:srgbClr val="7F7F7F"/>
                </a:solidFill>
              </a:defRPr>
            </a:lvl3pPr>
            <a:lvl4pPr marL="1828800" lvl="3" indent="-304800" rtl="0">
              <a:spcBef>
                <a:spcPts val="0"/>
              </a:spcBef>
              <a:spcAft>
                <a:spcPts val="0"/>
              </a:spcAft>
              <a:buClr>
                <a:srgbClr val="7F7F7F"/>
              </a:buClr>
              <a:buSzPts val="1200"/>
              <a:buFont typeface="Open Sans Light"/>
              <a:buChar char="●"/>
              <a:defRPr sz="1200">
                <a:solidFill>
                  <a:srgbClr val="7F7F7F"/>
                </a:solidFill>
              </a:defRPr>
            </a:lvl4pPr>
            <a:lvl5pPr marL="2286000" lvl="4" indent="-304800" rtl="0">
              <a:spcBef>
                <a:spcPts val="0"/>
              </a:spcBef>
              <a:spcAft>
                <a:spcPts val="0"/>
              </a:spcAft>
              <a:buClr>
                <a:srgbClr val="7F7F7F"/>
              </a:buClr>
              <a:buSzPts val="1200"/>
              <a:buFont typeface="Open Sans Light"/>
              <a:buChar char="○"/>
              <a:defRPr sz="1200">
                <a:solidFill>
                  <a:srgbClr val="7F7F7F"/>
                </a:solidFill>
              </a:defRPr>
            </a:lvl5pPr>
            <a:lvl6pPr marL="2743200" lvl="5" indent="-304800" rtl="0">
              <a:spcBef>
                <a:spcPts val="0"/>
              </a:spcBef>
              <a:spcAft>
                <a:spcPts val="0"/>
              </a:spcAft>
              <a:buClr>
                <a:srgbClr val="7F7F7F"/>
              </a:buClr>
              <a:buSzPts val="1200"/>
              <a:buFont typeface="Open Sans Light"/>
              <a:buChar char="■"/>
              <a:defRPr sz="1200">
                <a:solidFill>
                  <a:srgbClr val="7F7F7F"/>
                </a:solidFill>
              </a:defRPr>
            </a:lvl6pPr>
            <a:lvl7pPr marL="3200400" lvl="6" indent="-304800" rtl="0">
              <a:spcBef>
                <a:spcPts val="0"/>
              </a:spcBef>
              <a:spcAft>
                <a:spcPts val="0"/>
              </a:spcAft>
              <a:buClr>
                <a:srgbClr val="7F7F7F"/>
              </a:buClr>
              <a:buSzPts val="1200"/>
              <a:buFont typeface="Open Sans Light"/>
              <a:buChar char="●"/>
              <a:defRPr sz="1200">
                <a:solidFill>
                  <a:srgbClr val="7F7F7F"/>
                </a:solidFill>
              </a:defRPr>
            </a:lvl7pPr>
            <a:lvl8pPr marL="3657600" lvl="7" indent="-304800" rtl="0">
              <a:spcBef>
                <a:spcPts val="0"/>
              </a:spcBef>
              <a:spcAft>
                <a:spcPts val="0"/>
              </a:spcAft>
              <a:buClr>
                <a:srgbClr val="7F7F7F"/>
              </a:buClr>
              <a:buSzPts val="1200"/>
              <a:buFont typeface="Open Sans Light"/>
              <a:buChar char="○"/>
              <a:defRPr sz="1200">
                <a:solidFill>
                  <a:srgbClr val="7F7F7F"/>
                </a:solidFill>
              </a:defRPr>
            </a:lvl8pPr>
            <a:lvl9pPr marL="4114800" lvl="8" indent="-304800" rtl="0">
              <a:spcBef>
                <a:spcPts val="0"/>
              </a:spcBef>
              <a:spcAft>
                <a:spcPts val="0"/>
              </a:spcAft>
              <a:buClr>
                <a:srgbClr val="7F7F7F"/>
              </a:buClr>
              <a:buSzPts val="1200"/>
              <a:buFont typeface="Open Sans Light"/>
              <a:buChar char="■"/>
              <a:defRPr sz="1200">
                <a:solidFill>
                  <a:srgbClr val="7F7F7F"/>
                </a:solidFill>
              </a:defRPr>
            </a:lvl9pPr>
          </a:lstStyle>
          <a:p>
            <a:endParaRPr/>
          </a:p>
        </p:txBody>
      </p:sp>
      <p:sp>
        <p:nvSpPr>
          <p:cNvPr id="361" name="Google Shape;361;p58"/>
          <p:cNvSpPr txBox="1">
            <a:spLocks noGrp="1"/>
          </p:cNvSpPr>
          <p:nvPr>
            <p:ph type="body" idx="5"/>
          </p:nvPr>
        </p:nvSpPr>
        <p:spPr>
          <a:xfrm>
            <a:off x="3283350" y="1991975"/>
            <a:ext cx="25773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sp>
        <p:nvSpPr>
          <p:cNvPr id="362" name="Google Shape;362;p58"/>
          <p:cNvSpPr txBox="1">
            <a:spLocks noGrp="1"/>
          </p:cNvSpPr>
          <p:nvPr>
            <p:ph type="body" idx="6"/>
          </p:nvPr>
        </p:nvSpPr>
        <p:spPr>
          <a:xfrm>
            <a:off x="6213600" y="1991975"/>
            <a:ext cx="25773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pic>
        <p:nvPicPr>
          <p:cNvPr id="363" name="Google Shape;363;p58"/>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64" name="Google Shape;364;p58"/>
          <p:cNvSpPr txBox="1">
            <a:spLocks noGrp="1"/>
          </p:cNvSpPr>
          <p:nvPr>
            <p:ph type="ctrTitle" idx="7"/>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365" name="Google Shape;365;p58"/>
          <p:cNvSpPr txBox="1">
            <a:spLocks noGrp="1"/>
          </p:cNvSpPr>
          <p:nvPr>
            <p:ph type="subTitle" idx="8"/>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Section Highlight">
  <p:cSld name="BIG_NUMBER_1_1">
    <p:spTree>
      <p:nvGrpSpPr>
        <p:cNvPr id="1" name="Shape 366"/>
        <p:cNvGrpSpPr/>
        <p:nvPr/>
      </p:nvGrpSpPr>
      <p:grpSpPr>
        <a:xfrm>
          <a:off x="0" y="0"/>
          <a:ext cx="0" cy="0"/>
          <a:chOff x="0" y="0"/>
          <a:chExt cx="0" cy="0"/>
        </a:xfrm>
      </p:grpSpPr>
      <p:sp>
        <p:nvSpPr>
          <p:cNvPr id="367" name="Google Shape;367;p59"/>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68" name="Google Shape;368;p59"/>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369" name="Google Shape;369;p59"/>
          <p:cNvSpPr/>
          <p:nvPr/>
        </p:nvSpPr>
        <p:spPr>
          <a:xfrm>
            <a:off x="353171" y="1511675"/>
            <a:ext cx="40458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9"/>
          <p:cNvSpPr txBox="1">
            <a:spLocks noGrp="1"/>
          </p:cNvSpPr>
          <p:nvPr>
            <p:ph type="title"/>
          </p:nvPr>
        </p:nvSpPr>
        <p:spPr>
          <a:xfrm>
            <a:off x="352975" y="1504800"/>
            <a:ext cx="4045800" cy="480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200">
                <a:solidFill>
                  <a:srgbClr val="FFFFFF"/>
                </a:solidFill>
                <a:latin typeface="Raleway"/>
                <a:ea typeface="Raleway"/>
                <a:cs typeface="Raleway"/>
                <a:sym typeface="Raleway"/>
              </a:defRPr>
            </a:lvl1pPr>
            <a:lvl2pPr lvl="1" rtl="0">
              <a:spcBef>
                <a:spcPts val="0"/>
              </a:spcBef>
              <a:spcAft>
                <a:spcPts val="0"/>
              </a:spcAft>
              <a:buNone/>
              <a:defRPr sz="1200">
                <a:solidFill>
                  <a:srgbClr val="FFFFFF"/>
                </a:solidFill>
                <a:latin typeface="Raleway"/>
                <a:ea typeface="Raleway"/>
                <a:cs typeface="Raleway"/>
                <a:sym typeface="Raleway"/>
              </a:defRPr>
            </a:lvl2pPr>
            <a:lvl3pPr lvl="2" rtl="0">
              <a:spcBef>
                <a:spcPts val="0"/>
              </a:spcBef>
              <a:spcAft>
                <a:spcPts val="0"/>
              </a:spcAft>
              <a:buNone/>
              <a:defRPr sz="1200">
                <a:solidFill>
                  <a:srgbClr val="FFFFFF"/>
                </a:solidFill>
                <a:latin typeface="Raleway"/>
                <a:ea typeface="Raleway"/>
                <a:cs typeface="Raleway"/>
                <a:sym typeface="Raleway"/>
              </a:defRPr>
            </a:lvl3pPr>
            <a:lvl4pPr lvl="3" rtl="0">
              <a:spcBef>
                <a:spcPts val="0"/>
              </a:spcBef>
              <a:spcAft>
                <a:spcPts val="0"/>
              </a:spcAft>
              <a:buNone/>
              <a:defRPr sz="1200">
                <a:solidFill>
                  <a:srgbClr val="FFFFFF"/>
                </a:solidFill>
                <a:latin typeface="Raleway"/>
                <a:ea typeface="Raleway"/>
                <a:cs typeface="Raleway"/>
                <a:sym typeface="Raleway"/>
              </a:defRPr>
            </a:lvl4pPr>
            <a:lvl5pPr lvl="4" rtl="0">
              <a:spcBef>
                <a:spcPts val="0"/>
              </a:spcBef>
              <a:spcAft>
                <a:spcPts val="0"/>
              </a:spcAft>
              <a:buNone/>
              <a:defRPr sz="1200">
                <a:solidFill>
                  <a:srgbClr val="FFFFFF"/>
                </a:solidFill>
                <a:latin typeface="Raleway"/>
                <a:ea typeface="Raleway"/>
                <a:cs typeface="Raleway"/>
                <a:sym typeface="Raleway"/>
              </a:defRPr>
            </a:lvl5pPr>
            <a:lvl6pPr lvl="5" rtl="0">
              <a:spcBef>
                <a:spcPts val="0"/>
              </a:spcBef>
              <a:spcAft>
                <a:spcPts val="0"/>
              </a:spcAft>
              <a:buNone/>
              <a:defRPr sz="1200">
                <a:solidFill>
                  <a:srgbClr val="FFFFFF"/>
                </a:solidFill>
                <a:latin typeface="Raleway"/>
                <a:ea typeface="Raleway"/>
                <a:cs typeface="Raleway"/>
                <a:sym typeface="Raleway"/>
              </a:defRPr>
            </a:lvl6pPr>
            <a:lvl7pPr lvl="6" rtl="0">
              <a:spcBef>
                <a:spcPts val="0"/>
              </a:spcBef>
              <a:spcAft>
                <a:spcPts val="0"/>
              </a:spcAft>
              <a:buNone/>
              <a:defRPr sz="1200">
                <a:solidFill>
                  <a:srgbClr val="FFFFFF"/>
                </a:solidFill>
                <a:latin typeface="Raleway"/>
                <a:ea typeface="Raleway"/>
                <a:cs typeface="Raleway"/>
                <a:sym typeface="Raleway"/>
              </a:defRPr>
            </a:lvl7pPr>
            <a:lvl8pPr lvl="7" rtl="0">
              <a:spcBef>
                <a:spcPts val="0"/>
              </a:spcBef>
              <a:spcAft>
                <a:spcPts val="0"/>
              </a:spcAft>
              <a:buNone/>
              <a:defRPr sz="1200">
                <a:solidFill>
                  <a:srgbClr val="FFFFFF"/>
                </a:solidFill>
                <a:latin typeface="Raleway"/>
                <a:ea typeface="Raleway"/>
                <a:cs typeface="Raleway"/>
                <a:sym typeface="Raleway"/>
              </a:defRPr>
            </a:lvl8pPr>
            <a:lvl9pPr lvl="8"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371" name="Google Shape;371;p59"/>
          <p:cNvSpPr/>
          <p:nvPr/>
        </p:nvSpPr>
        <p:spPr>
          <a:xfrm>
            <a:off x="4745246" y="1511675"/>
            <a:ext cx="4045800" cy="4803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9"/>
          <p:cNvSpPr txBox="1">
            <a:spLocks noGrp="1"/>
          </p:cNvSpPr>
          <p:nvPr>
            <p:ph type="title" idx="2"/>
          </p:nvPr>
        </p:nvSpPr>
        <p:spPr>
          <a:xfrm>
            <a:off x="4745050" y="1504800"/>
            <a:ext cx="4045800" cy="480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200">
                <a:solidFill>
                  <a:srgbClr val="FFFFFF"/>
                </a:solidFill>
                <a:latin typeface="Raleway"/>
                <a:ea typeface="Raleway"/>
                <a:cs typeface="Raleway"/>
                <a:sym typeface="Raleway"/>
              </a:defRPr>
            </a:lvl1pPr>
            <a:lvl2pPr lvl="1" rtl="0">
              <a:spcBef>
                <a:spcPts val="0"/>
              </a:spcBef>
              <a:spcAft>
                <a:spcPts val="0"/>
              </a:spcAft>
              <a:buNone/>
              <a:defRPr sz="1200">
                <a:solidFill>
                  <a:srgbClr val="FFFFFF"/>
                </a:solidFill>
                <a:latin typeface="Raleway"/>
                <a:ea typeface="Raleway"/>
                <a:cs typeface="Raleway"/>
                <a:sym typeface="Raleway"/>
              </a:defRPr>
            </a:lvl2pPr>
            <a:lvl3pPr lvl="2" rtl="0">
              <a:spcBef>
                <a:spcPts val="0"/>
              </a:spcBef>
              <a:spcAft>
                <a:spcPts val="0"/>
              </a:spcAft>
              <a:buNone/>
              <a:defRPr sz="1200">
                <a:solidFill>
                  <a:srgbClr val="FFFFFF"/>
                </a:solidFill>
                <a:latin typeface="Raleway"/>
                <a:ea typeface="Raleway"/>
                <a:cs typeface="Raleway"/>
                <a:sym typeface="Raleway"/>
              </a:defRPr>
            </a:lvl3pPr>
            <a:lvl4pPr lvl="3" rtl="0">
              <a:spcBef>
                <a:spcPts val="0"/>
              </a:spcBef>
              <a:spcAft>
                <a:spcPts val="0"/>
              </a:spcAft>
              <a:buNone/>
              <a:defRPr sz="1200">
                <a:solidFill>
                  <a:srgbClr val="FFFFFF"/>
                </a:solidFill>
                <a:latin typeface="Raleway"/>
                <a:ea typeface="Raleway"/>
                <a:cs typeface="Raleway"/>
                <a:sym typeface="Raleway"/>
              </a:defRPr>
            </a:lvl4pPr>
            <a:lvl5pPr lvl="4" rtl="0">
              <a:spcBef>
                <a:spcPts val="0"/>
              </a:spcBef>
              <a:spcAft>
                <a:spcPts val="0"/>
              </a:spcAft>
              <a:buNone/>
              <a:defRPr sz="1200">
                <a:solidFill>
                  <a:srgbClr val="FFFFFF"/>
                </a:solidFill>
                <a:latin typeface="Raleway"/>
                <a:ea typeface="Raleway"/>
                <a:cs typeface="Raleway"/>
                <a:sym typeface="Raleway"/>
              </a:defRPr>
            </a:lvl5pPr>
            <a:lvl6pPr lvl="5" rtl="0">
              <a:spcBef>
                <a:spcPts val="0"/>
              </a:spcBef>
              <a:spcAft>
                <a:spcPts val="0"/>
              </a:spcAft>
              <a:buNone/>
              <a:defRPr sz="1200">
                <a:solidFill>
                  <a:srgbClr val="FFFFFF"/>
                </a:solidFill>
                <a:latin typeface="Raleway"/>
                <a:ea typeface="Raleway"/>
                <a:cs typeface="Raleway"/>
                <a:sym typeface="Raleway"/>
              </a:defRPr>
            </a:lvl6pPr>
            <a:lvl7pPr lvl="6" rtl="0">
              <a:spcBef>
                <a:spcPts val="0"/>
              </a:spcBef>
              <a:spcAft>
                <a:spcPts val="0"/>
              </a:spcAft>
              <a:buNone/>
              <a:defRPr sz="1200">
                <a:solidFill>
                  <a:srgbClr val="FFFFFF"/>
                </a:solidFill>
                <a:latin typeface="Raleway"/>
                <a:ea typeface="Raleway"/>
                <a:cs typeface="Raleway"/>
                <a:sym typeface="Raleway"/>
              </a:defRPr>
            </a:lvl7pPr>
            <a:lvl8pPr lvl="7" rtl="0">
              <a:spcBef>
                <a:spcPts val="0"/>
              </a:spcBef>
              <a:spcAft>
                <a:spcPts val="0"/>
              </a:spcAft>
              <a:buNone/>
              <a:defRPr sz="1200">
                <a:solidFill>
                  <a:srgbClr val="FFFFFF"/>
                </a:solidFill>
                <a:latin typeface="Raleway"/>
                <a:ea typeface="Raleway"/>
                <a:cs typeface="Raleway"/>
                <a:sym typeface="Raleway"/>
              </a:defRPr>
            </a:lvl8pPr>
            <a:lvl9pPr lvl="8" rtl="0">
              <a:spcBef>
                <a:spcPts val="0"/>
              </a:spcBef>
              <a:spcAft>
                <a:spcPts val="0"/>
              </a:spcAft>
              <a:buNone/>
              <a:defRPr sz="1200">
                <a:solidFill>
                  <a:srgbClr val="FFFFFF"/>
                </a:solidFill>
                <a:latin typeface="Raleway"/>
                <a:ea typeface="Raleway"/>
                <a:cs typeface="Raleway"/>
                <a:sym typeface="Raleway"/>
              </a:defRPr>
            </a:lvl9pPr>
          </a:lstStyle>
          <a:p>
            <a:endParaRPr/>
          </a:p>
        </p:txBody>
      </p:sp>
      <p:sp>
        <p:nvSpPr>
          <p:cNvPr id="373" name="Google Shape;373;p59"/>
          <p:cNvSpPr txBox="1">
            <a:spLocks noGrp="1"/>
          </p:cNvSpPr>
          <p:nvPr>
            <p:ph type="body" idx="3"/>
          </p:nvPr>
        </p:nvSpPr>
        <p:spPr>
          <a:xfrm>
            <a:off x="352975" y="1991975"/>
            <a:ext cx="4045800" cy="2279100"/>
          </a:xfrm>
          <a:prstGeom prst="rect">
            <a:avLst/>
          </a:prstGeom>
          <a:solidFill>
            <a:srgbClr val="3F9B63">
              <a:alpha val="6150"/>
            </a:srgbClr>
          </a:solidFill>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defRPr>
            </a:lvl1pPr>
            <a:lvl2pPr marL="914400" lvl="1" indent="-304800" rtl="0">
              <a:spcBef>
                <a:spcPts val="0"/>
              </a:spcBef>
              <a:spcAft>
                <a:spcPts val="0"/>
              </a:spcAft>
              <a:buClr>
                <a:srgbClr val="7F7F7F"/>
              </a:buClr>
              <a:buSzPts val="1200"/>
              <a:buFont typeface="Open Sans Light"/>
              <a:buChar char="○"/>
              <a:defRPr sz="1200">
                <a:solidFill>
                  <a:srgbClr val="7F7F7F"/>
                </a:solidFill>
              </a:defRPr>
            </a:lvl2pPr>
            <a:lvl3pPr marL="1371600" lvl="2" indent="-304800" rtl="0">
              <a:spcBef>
                <a:spcPts val="0"/>
              </a:spcBef>
              <a:spcAft>
                <a:spcPts val="0"/>
              </a:spcAft>
              <a:buClr>
                <a:srgbClr val="7F7F7F"/>
              </a:buClr>
              <a:buSzPts val="1200"/>
              <a:buFont typeface="Open Sans Light"/>
              <a:buChar char="■"/>
              <a:defRPr sz="1200">
                <a:solidFill>
                  <a:srgbClr val="7F7F7F"/>
                </a:solidFill>
              </a:defRPr>
            </a:lvl3pPr>
            <a:lvl4pPr marL="1828800" lvl="3" indent="-304800" rtl="0">
              <a:spcBef>
                <a:spcPts val="0"/>
              </a:spcBef>
              <a:spcAft>
                <a:spcPts val="0"/>
              </a:spcAft>
              <a:buClr>
                <a:srgbClr val="7F7F7F"/>
              </a:buClr>
              <a:buSzPts val="1200"/>
              <a:buFont typeface="Open Sans Light"/>
              <a:buChar char="●"/>
              <a:defRPr sz="1200">
                <a:solidFill>
                  <a:srgbClr val="7F7F7F"/>
                </a:solidFill>
              </a:defRPr>
            </a:lvl4pPr>
            <a:lvl5pPr marL="2286000" lvl="4" indent="-304800" rtl="0">
              <a:spcBef>
                <a:spcPts val="0"/>
              </a:spcBef>
              <a:spcAft>
                <a:spcPts val="0"/>
              </a:spcAft>
              <a:buClr>
                <a:srgbClr val="7F7F7F"/>
              </a:buClr>
              <a:buSzPts val="1200"/>
              <a:buFont typeface="Open Sans Light"/>
              <a:buChar char="○"/>
              <a:defRPr sz="1200">
                <a:solidFill>
                  <a:srgbClr val="7F7F7F"/>
                </a:solidFill>
              </a:defRPr>
            </a:lvl5pPr>
            <a:lvl6pPr marL="2743200" lvl="5" indent="-304800" rtl="0">
              <a:spcBef>
                <a:spcPts val="0"/>
              </a:spcBef>
              <a:spcAft>
                <a:spcPts val="0"/>
              </a:spcAft>
              <a:buClr>
                <a:srgbClr val="7F7F7F"/>
              </a:buClr>
              <a:buSzPts val="1200"/>
              <a:buFont typeface="Open Sans Light"/>
              <a:buChar char="■"/>
              <a:defRPr sz="1200">
                <a:solidFill>
                  <a:srgbClr val="7F7F7F"/>
                </a:solidFill>
              </a:defRPr>
            </a:lvl6pPr>
            <a:lvl7pPr marL="3200400" lvl="6" indent="-304800" rtl="0">
              <a:spcBef>
                <a:spcPts val="0"/>
              </a:spcBef>
              <a:spcAft>
                <a:spcPts val="0"/>
              </a:spcAft>
              <a:buClr>
                <a:srgbClr val="7F7F7F"/>
              </a:buClr>
              <a:buSzPts val="1200"/>
              <a:buFont typeface="Open Sans Light"/>
              <a:buChar char="●"/>
              <a:defRPr sz="1200">
                <a:solidFill>
                  <a:srgbClr val="7F7F7F"/>
                </a:solidFill>
              </a:defRPr>
            </a:lvl7pPr>
            <a:lvl8pPr marL="3657600" lvl="7" indent="-304800" rtl="0">
              <a:spcBef>
                <a:spcPts val="0"/>
              </a:spcBef>
              <a:spcAft>
                <a:spcPts val="0"/>
              </a:spcAft>
              <a:buClr>
                <a:srgbClr val="7F7F7F"/>
              </a:buClr>
              <a:buSzPts val="1200"/>
              <a:buFont typeface="Open Sans Light"/>
              <a:buChar char="○"/>
              <a:defRPr sz="1200">
                <a:solidFill>
                  <a:srgbClr val="7F7F7F"/>
                </a:solidFill>
              </a:defRPr>
            </a:lvl8pPr>
            <a:lvl9pPr marL="4114800" lvl="8" indent="-304800" rtl="0">
              <a:spcBef>
                <a:spcPts val="0"/>
              </a:spcBef>
              <a:spcAft>
                <a:spcPts val="0"/>
              </a:spcAft>
              <a:buClr>
                <a:srgbClr val="7F7F7F"/>
              </a:buClr>
              <a:buSzPts val="1200"/>
              <a:buFont typeface="Open Sans Light"/>
              <a:buChar char="■"/>
              <a:defRPr sz="1200">
                <a:solidFill>
                  <a:srgbClr val="7F7F7F"/>
                </a:solidFill>
              </a:defRPr>
            </a:lvl9pPr>
          </a:lstStyle>
          <a:p>
            <a:endParaRPr/>
          </a:p>
        </p:txBody>
      </p:sp>
      <p:sp>
        <p:nvSpPr>
          <p:cNvPr id="374" name="Google Shape;374;p59"/>
          <p:cNvSpPr txBox="1">
            <a:spLocks noGrp="1"/>
          </p:cNvSpPr>
          <p:nvPr>
            <p:ph type="body" idx="4"/>
          </p:nvPr>
        </p:nvSpPr>
        <p:spPr>
          <a:xfrm>
            <a:off x="4745250" y="1991975"/>
            <a:ext cx="4045800" cy="2279100"/>
          </a:xfrm>
          <a:prstGeom prst="rect">
            <a:avLst/>
          </a:prstGeom>
          <a:solidFill>
            <a:srgbClr val="3F9B63">
              <a:alpha val="6150"/>
            </a:srgbClr>
          </a:solid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1pPr>
            <a:lvl2pPr marL="914400" lvl="1"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2pPr>
            <a:lvl3pPr marL="1371600" lvl="2"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3pPr>
            <a:lvl4pPr marL="1828800" lvl="3"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4pPr>
            <a:lvl5pPr marL="2286000" lvl="4"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5pPr>
            <a:lvl6pPr marL="2743200" lvl="5"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6pPr>
            <a:lvl7pPr marL="3200400" lvl="6"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7pPr>
            <a:lvl8pPr marL="3657600" lvl="7"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8pPr>
            <a:lvl9pPr marL="4114800" lvl="8" indent="-304800" rtl="0">
              <a:spcBef>
                <a:spcPts val="0"/>
              </a:spcBef>
              <a:spcAft>
                <a:spcPts val="0"/>
              </a:spcAft>
              <a:buClr>
                <a:srgbClr val="7F7F7F"/>
              </a:buClr>
              <a:buSzPts val="1200"/>
              <a:buFont typeface="Open Sans Light"/>
              <a:buChar char="■"/>
              <a:defRPr sz="1200">
                <a:solidFill>
                  <a:srgbClr val="7F7F7F"/>
                </a:solidFill>
                <a:latin typeface="Open Sans Light"/>
                <a:ea typeface="Open Sans Light"/>
                <a:cs typeface="Open Sans Light"/>
                <a:sym typeface="Open Sans Light"/>
              </a:defRPr>
            </a:lvl9pPr>
          </a:lstStyle>
          <a:p>
            <a:endParaRPr/>
          </a:p>
        </p:txBody>
      </p:sp>
      <p:pic>
        <p:nvPicPr>
          <p:cNvPr id="375" name="Google Shape;375;p59"/>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76" name="Google Shape;376;p59"/>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377" name="Google Shape;377;p59"/>
          <p:cNvSpPr txBox="1">
            <a:spLocks noGrp="1"/>
          </p:cNvSpPr>
          <p:nvPr>
            <p:ph type="subTitle" idx="6"/>
          </p:nvPr>
        </p:nvSpPr>
        <p:spPr>
          <a:xfrm>
            <a:off x="162650" y="968400"/>
            <a:ext cx="8818800" cy="346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Break">
  <p:cSld name="BIG_NUMBER_1_1_1">
    <p:bg>
      <p:bgPr>
        <a:solidFill>
          <a:srgbClr val="3F9B63"/>
        </a:solidFill>
        <a:effectLst/>
      </p:bgPr>
    </p:bg>
    <p:spTree>
      <p:nvGrpSpPr>
        <p:cNvPr id="1" name="Shape 378"/>
        <p:cNvGrpSpPr/>
        <p:nvPr/>
      </p:nvGrpSpPr>
      <p:grpSpPr>
        <a:xfrm>
          <a:off x="0" y="0"/>
          <a:ext cx="0" cy="0"/>
          <a:chOff x="0" y="0"/>
          <a:chExt cx="0" cy="0"/>
        </a:xfrm>
      </p:grpSpPr>
      <p:pic>
        <p:nvPicPr>
          <p:cNvPr id="379" name="Google Shape;379;p60"/>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80" name="Google Shape;380;p60"/>
          <p:cNvSpPr txBox="1">
            <a:spLocks noGrp="1"/>
          </p:cNvSpPr>
          <p:nvPr>
            <p:ph type="ctrTitle"/>
          </p:nvPr>
        </p:nvSpPr>
        <p:spPr>
          <a:xfrm>
            <a:off x="0" y="1746125"/>
            <a:ext cx="9144000" cy="1170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800" b="1">
                <a:solidFill>
                  <a:srgbClr val="FFFFFF"/>
                </a:solidFill>
                <a:latin typeface="Raleway"/>
                <a:ea typeface="Raleway"/>
                <a:cs typeface="Raleway"/>
                <a:sym typeface="Raleway"/>
              </a:defRPr>
            </a:lvl1pPr>
            <a:lvl2pPr lvl="1" algn="ctr" rtl="0">
              <a:spcBef>
                <a:spcPts val="0"/>
              </a:spcBef>
              <a:spcAft>
                <a:spcPts val="0"/>
              </a:spcAft>
              <a:buNone/>
              <a:defRPr sz="4800" b="1">
                <a:solidFill>
                  <a:srgbClr val="FFFFFF"/>
                </a:solidFill>
                <a:latin typeface="Raleway"/>
                <a:ea typeface="Raleway"/>
                <a:cs typeface="Raleway"/>
                <a:sym typeface="Raleway"/>
              </a:defRPr>
            </a:lvl2pPr>
            <a:lvl3pPr lvl="2" algn="ctr" rtl="0">
              <a:spcBef>
                <a:spcPts val="0"/>
              </a:spcBef>
              <a:spcAft>
                <a:spcPts val="0"/>
              </a:spcAft>
              <a:buNone/>
              <a:defRPr sz="4800" b="1">
                <a:solidFill>
                  <a:srgbClr val="FFFFFF"/>
                </a:solidFill>
                <a:latin typeface="Raleway"/>
                <a:ea typeface="Raleway"/>
                <a:cs typeface="Raleway"/>
                <a:sym typeface="Raleway"/>
              </a:defRPr>
            </a:lvl3pPr>
            <a:lvl4pPr lvl="3" algn="ctr" rtl="0">
              <a:spcBef>
                <a:spcPts val="0"/>
              </a:spcBef>
              <a:spcAft>
                <a:spcPts val="0"/>
              </a:spcAft>
              <a:buNone/>
              <a:defRPr sz="4800" b="1">
                <a:solidFill>
                  <a:srgbClr val="FFFFFF"/>
                </a:solidFill>
                <a:latin typeface="Raleway"/>
                <a:ea typeface="Raleway"/>
                <a:cs typeface="Raleway"/>
                <a:sym typeface="Raleway"/>
              </a:defRPr>
            </a:lvl4pPr>
            <a:lvl5pPr lvl="4" algn="ctr" rtl="0">
              <a:spcBef>
                <a:spcPts val="0"/>
              </a:spcBef>
              <a:spcAft>
                <a:spcPts val="0"/>
              </a:spcAft>
              <a:buNone/>
              <a:defRPr sz="4800" b="1">
                <a:solidFill>
                  <a:srgbClr val="FFFFFF"/>
                </a:solidFill>
                <a:latin typeface="Raleway"/>
                <a:ea typeface="Raleway"/>
                <a:cs typeface="Raleway"/>
                <a:sym typeface="Raleway"/>
              </a:defRPr>
            </a:lvl5pPr>
            <a:lvl6pPr lvl="5" algn="ctr" rtl="0">
              <a:spcBef>
                <a:spcPts val="0"/>
              </a:spcBef>
              <a:spcAft>
                <a:spcPts val="0"/>
              </a:spcAft>
              <a:buNone/>
              <a:defRPr sz="4800" b="1">
                <a:solidFill>
                  <a:srgbClr val="FFFFFF"/>
                </a:solidFill>
                <a:latin typeface="Raleway"/>
                <a:ea typeface="Raleway"/>
                <a:cs typeface="Raleway"/>
                <a:sym typeface="Raleway"/>
              </a:defRPr>
            </a:lvl6pPr>
            <a:lvl7pPr lvl="6" algn="ctr" rtl="0">
              <a:spcBef>
                <a:spcPts val="0"/>
              </a:spcBef>
              <a:spcAft>
                <a:spcPts val="0"/>
              </a:spcAft>
              <a:buNone/>
              <a:defRPr sz="4800" b="1">
                <a:solidFill>
                  <a:srgbClr val="FFFFFF"/>
                </a:solidFill>
                <a:latin typeface="Raleway"/>
                <a:ea typeface="Raleway"/>
                <a:cs typeface="Raleway"/>
                <a:sym typeface="Raleway"/>
              </a:defRPr>
            </a:lvl7pPr>
            <a:lvl8pPr lvl="7" algn="ctr" rtl="0">
              <a:spcBef>
                <a:spcPts val="0"/>
              </a:spcBef>
              <a:spcAft>
                <a:spcPts val="0"/>
              </a:spcAft>
              <a:buNone/>
              <a:defRPr sz="4800" b="1">
                <a:solidFill>
                  <a:srgbClr val="FFFFFF"/>
                </a:solidFill>
                <a:latin typeface="Raleway"/>
                <a:ea typeface="Raleway"/>
                <a:cs typeface="Raleway"/>
                <a:sym typeface="Raleway"/>
              </a:defRPr>
            </a:lvl8pPr>
            <a:lvl9pPr lvl="8" algn="ctr" rtl="0">
              <a:spcBef>
                <a:spcPts val="0"/>
              </a:spcBef>
              <a:spcAft>
                <a:spcPts val="0"/>
              </a:spcAft>
              <a:buNone/>
              <a:defRPr sz="4800" b="1">
                <a:solidFill>
                  <a:srgbClr val="FFFFFF"/>
                </a:solidFill>
                <a:latin typeface="Raleway"/>
                <a:ea typeface="Raleway"/>
                <a:cs typeface="Raleway"/>
                <a:sym typeface="Raleway"/>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381"/>
        <p:cNvGrpSpPr/>
        <p:nvPr/>
      </p:nvGrpSpPr>
      <p:grpSpPr>
        <a:xfrm>
          <a:off x="0" y="0"/>
          <a:ext cx="0" cy="0"/>
          <a:chOff x="0" y="0"/>
          <a:chExt cx="0" cy="0"/>
        </a:xfrm>
      </p:grpSpPr>
      <p:pic>
        <p:nvPicPr>
          <p:cNvPr id="382" name="Google Shape;382;p61"/>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83" name="Google Shape;383;p61"/>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estions?">
  <p:cSld name="CUSTOM_1">
    <p:spTree>
      <p:nvGrpSpPr>
        <p:cNvPr id="1" name="Shape 384"/>
        <p:cNvGrpSpPr/>
        <p:nvPr/>
      </p:nvGrpSpPr>
      <p:grpSpPr>
        <a:xfrm>
          <a:off x="0" y="0"/>
          <a:ext cx="0" cy="0"/>
          <a:chOff x="0" y="0"/>
          <a:chExt cx="0" cy="0"/>
        </a:xfrm>
      </p:grpSpPr>
      <p:pic>
        <p:nvPicPr>
          <p:cNvPr id="385" name="Google Shape;385;p62"/>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86" name="Google Shape;386;p62"/>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87" name="Google Shape;387;p62"/>
          <p:cNvSpPr/>
          <p:nvPr/>
        </p:nvSpPr>
        <p:spPr>
          <a:xfrm>
            <a:off x="3510225" y="1268975"/>
            <a:ext cx="2123700" cy="2123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8" name="Google Shape;388;p62"/>
          <p:cNvPicPr preferRelativeResize="0"/>
          <p:nvPr/>
        </p:nvPicPr>
        <p:blipFill>
          <a:blip r:embed="rId3">
            <a:alphaModFix/>
          </a:blip>
          <a:stretch>
            <a:fillRect/>
          </a:stretch>
        </p:blipFill>
        <p:spPr>
          <a:xfrm>
            <a:off x="3995430" y="1754150"/>
            <a:ext cx="1153324" cy="11533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2-Column Text 1">
  <p:cSld name="TITLE_AND_BODY_1_3">
    <p:spTree>
      <p:nvGrpSpPr>
        <p:cNvPr id="1" name="Shape 37"/>
        <p:cNvGrpSpPr/>
        <p:nvPr/>
      </p:nvGrpSpPr>
      <p:grpSpPr>
        <a:xfrm>
          <a:off x="0" y="0"/>
          <a:ext cx="0" cy="0"/>
          <a:chOff x="0" y="0"/>
          <a:chExt cx="0" cy="0"/>
        </a:xfrm>
      </p:grpSpPr>
      <p:sp>
        <p:nvSpPr>
          <p:cNvPr id="38" name="Google Shape;38;p7"/>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39" name="Google Shape;39;p7"/>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40" name="Google Shape;40;p7"/>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41" name="Google Shape;41;p7"/>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42" name="Google Shape;42;p7"/>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43" name="Google Shape;43;p7"/>
          <p:cNvSpPr txBox="1">
            <a:spLocks noGrp="1"/>
          </p:cNvSpPr>
          <p:nvPr>
            <p:ph type="title" idx="3"/>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44" name="Google Shape;44;p7"/>
          <p:cNvSpPr txBox="1">
            <a:spLocks noGrp="1"/>
          </p:cNvSpPr>
          <p:nvPr>
            <p:ph type="body" idx="4"/>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45" name="Google Shape;45;p7"/>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48" name="Google Shape;48;p7"/>
          <p:cNvSpPr txBox="1">
            <a:spLocks noGrp="1"/>
          </p:cNvSpPr>
          <p:nvPr>
            <p:ph type="subTitle" idx="6"/>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CUSTOM_2">
    <p:spTree>
      <p:nvGrpSpPr>
        <p:cNvPr id="1" name="Shape 389"/>
        <p:cNvGrpSpPr/>
        <p:nvPr/>
      </p:nvGrpSpPr>
      <p:grpSpPr>
        <a:xfrm>
          <a:off x="0" y="0"/>
          <a:ext cx="0" cy="0"/>
          <a:chOff x="0" y="0"/>
          <a:chExt cx="0" cy="0"/>
        </a:xfrm>
      </p:grpSpPr>
      <p:sp>
        <p:nvSpPr>
          <p:cNvPr id="390" name="Google Shape;390;p63"/>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latin typeface="Raleway"/>
                <a:ea typeface="Raleway"/>
                <a:cs typeface="Raleway"/>
                <a:sym typeface="Raleway"/>
              </a:defRPr>
            </a:lvl1pPr>
            <a:lvl2pPr lvl="1" rtl="0">
              <a:spcBef>
                <a:spcPts val="0"/>
              </a:spcBef>
              <a:spcAft>
                <a:spcPts val="0"/>
              </a:spcAft>
              <a:buNone/>
              <a:defRPr b="1">
                <a:latin typeface="Raleway"/>
                <a:ea typeface="Raleway"/>
                <a:cs typeface="Raleway"/>
                <a:sym typeface="Raleway"/>
              </a:defRPr>
            </a:lvl2pPr>
            <a:lvl3pPr lvl="2" rtl="0">
              <a:spcBef>
                <a:spcPts val="0"/>
              </a:spcBef>
              <a:spcAft>
                <a:spcPts val="0"/>
              </a:spcAft>
              <a:buNone/>
              <a:defRPr b="1">
                <a:latin typeface="Raleway"/>
                <a:ea typeface="Raleway"/>
                <a:cs typeface="Raleway"/>
                <a:sym typeface="Raleway"/>
              </a:defRPr>
            </a:lvl3pPr>
            <a:lvl4pPr lvl="3" rtl="0">
              <a:spcBef>
                <a:spcPts val="0"/>
              </a:spcBef>
              <a:spcAft>
                <a:spcPts val="0"/>
              </a:spcAft>
              <a:buNone/>
              <a:defRPr b="1">
                <a:latin typeface="Raleway"/>
                <a:ea typeface="Raleway"/>
                <a:cs typeface="Raleway"/>
                <a:sym typeface="Raleway"/>
              </a:defRPr>
            </a:lvl4pPr>
            <a:lvl5pPr lvl="4" rtl="0">
              <a:spcBef>
                <a:spcPts val="0"/>
              </a:spcBef>
              <a:spcAft>
                <a:spcPts val="0"/>
              </a:spcAft>
              <a:buNone/>
              <a:defRPr b="1">
                <a:latin typeface="Raleway"/>
                <a:ea typeface="Raleway"/>
                <a:cs typeface="Raleway"/>
                <a:sym typeface="Raleway"/>
              </a:defRPr>
            </a:lvl5pPr>
            <a:lvl6pPr lvl="5" rtl="0">
              <a:spcBef>
                <a:spcPts val="0"/>
              </a:spcBef>
              <a:spcAft>
                <a:spcPts val="0"/>
              </a:spcAft>
              <a:buNone/>
              <a:defRPr b="1">
                <a:latin typeface="Raleway"/>
                <a:ea typeface="Raleway"/>
                <a:cs typeface="Raleway"/>
                <a:sym typeface="Raleway"/>
              </a:defRPr>
            </a:lvl6pPr>
            <a:lvl7pPr lvl="6" rtl="0">
              <a:spcBef>
                <a:spcPts val="0"/>
              </a:spcBef>
              <a:spcAft>
                <a:spcPts val="0"/>
              </a:spcAft>
              <a:buNone/>
              <a:defRPr b="1">
                <a:latin typeface="Raleway"/>
                <a:ea typeface="Raleway"/>
                <a:cs typeface="Raleway"/>
                <a:sym typeface="Raleway"/>
              </a:defRPr>
            </a:lvl7pPr>
            <a:lvl8pPr lvl="7" rtl="0">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pic>
        <p:nvPicPr>
          <p:cNvPr id="391" name="Google Shape;391;p63"/>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392" name="Google Shape;392;p63"/>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393"/>
        <p:cNvGrpSpPr/>
        <p:nvPr/>
      </p:nvGrpSpPr>
      <p:grpSpPr>
        <a:xfrm>
          <a:off x="0" y="0"/>
          <a:ext cx="0" cy="0"/>
          <a:chOff x="0" y="0"/>
          <a:chExt cx="0" cy="0"/>
        </a:xfrm>
      </p:grpSpPr>
      <p:sp>
        <p:nvSpPr>
          <p:cNvPr id="394" name="Google Shape;394;p6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95" name="Google Shape;395;p6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6" name="Google Shape;396;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397"/>
        <p:cNvGrpSpPr/>
        <p:nvPr/>
      </p:nvGrpSpPr>
      <p:grpSpPr>
        <a:xfrm>
          <a:off x="0" y="0"/>
          <a:ext cx="0" cy="0"/>
          <a:chOff x="0" y="0"/>
          <a:chExt cx="0" cy="0"/>
        </a:xfrm>
      </p:grpSpPr>
      <p:sp>
        <p:nvSpPr>
          <p:cNvPr id="398" name="Google Shape;398;p6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99" name="Google Shape;399;p6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0" name="Google Shape;400;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401"/>
        <p:cNvGrpSpPr/>
        <p:nvPr/>
      </p:nvGrpSpPr>
      <p:grpSpPr>
        <a:xfrm>
          <a:off x="0" y="0"/>
          <a:ext cx="0" cy="0"/>
          <a:chOff x="0" y="0"/>
          <a:chExt cx="0" cy="0"/>
        </a:xfrm>
      </p:grpSpPr>
      <p:sp>
        <p:nvSpPr>
          <p:cNvPr id="402" name="Google Shape;402;p6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100"/>
              <a:buChar char="●"/>
              <a:defRPr sz="6100"/>
            </a:lvl1pPr>
            <a:lvl2pPr lvl="1" algn="ctr" rtl="0">
              <a:spcBef>
                <a:spcPts val="0"/>
              </a:spcBef>
              <a:spcAft>
                <a:spcPts val="0"/>
              </a:spcAft>
              <a:buSzPts val="6100"/>
              <a:buChar char="○"/>
              <a:defRPr sz="6100"/>
            </a:lvl2pPr>
            <a:lvl3pPr lvl="2" algn="ctr" rtl="0">
              <a:spcBef>
                <a:spcPts val="0"/>
              </a:spcBef>
              <a:spcAft>
                <a:spcPts val="0"/>
              </a:spcAft>
              <a:buSzPts val="6100"/>
              <a:buChar char="■"/>
              <a:defRPr sz="6100"/>
            </a:lvl3pPr>
            <a:lvl4pPr lvl="3" algn="ctr" rtl="0">
              <a:spcBef>
                <a:spcPts val="0"/>
              </a:spcBef>
              <a:spcAft>
                <a:spcPts val="0"/>
              </a:spcAft>
              <a:buSzPts val="6100"/>
              <a:buChar char="●"/>
              <a:defRPr sz="6100"/>
            </a:lvl4pPr>
            <a:lvl5pPr lvl="4" algn="ctr" rtl="0">
              <a:spcBef>
                <a:spcPts val="0"/>
              </a:spcBef>
              <a:spcAft>
                <a:spcPts val="0"/>
              </a:spcAft>
              <a:buSzPts val="6100"/>
              <a:buChar char="○"/>
              <a:defRPr sz="6100"/>
            </a:lvl5pPr>
            <a:lvl6pPr lvl="5" algn="ctr" rtl="0">
              <a:spcBef>
                <a:spcPts val="0"/>
              </a:spcBef>
              <a:spcAft>
                <a:spcPts val="0"/>
              </a:spcAft>
              <a:buSzPts val="6100"/>
              <a:buChar char="■"/>
              <a:defRPr sz="6100"/>
            </a:lvl6pPr>
            <a:lvl7pPr lvl="6" algn="ctr" rtl="0">
              <a:spcBef>
                <a:spcPts val="0"/>
              </a:spcBef>
              <a:spcAft>
                <a:spcPts val="0"/>
              </a:spcAft>
              <a:buSzPts val="6100"/>
              <a:buChar char="●"/>
              <a:defRPr sz="6100"/>
            </a:lvl7pPr>
            <a:lvl8pPr lvl="7" algn="ctr" rtl="0">
              <a:spcBef>
                <a:spcPts val="0"/>
              </a:spcBef>
              <a:spcAft>
                <a:spcPts val="0"/>
              </a:spcAft>
              <a:buSzPts val="6100"/>
              <a:buChar char="○"/>
              <a:defRPr sz="6100"/>
            </a:lvl8pPr>
            <a:lvl9pPr lvl="8" algn="ctr" rtl="0">
              <a:spcBef>
                <a:spcPts val="0"/>
              </a:spcBef>
              <a:spcAft>
                <a:spcPts val="0"/>
              </a:spcAft>
              <a:buSzPts val="6100"/>
              <a:buChar char="■"/>
              <a:defRPr sz="6100"/>
            </a:lvl9pPr>
          </a:lstStyle>
          <a:p>
            <a:endParaRPr/>
          </a:p>
        </p:txBody>
      </p:sp>
      <p:sp>
        <p:nvSpPr>
          <p:cNvPr id="403" name="Google Shape;403;p6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sz="32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sp>
        <p:nvSpPr>
          <p:cNvPr id="404" name="Google Shape;404;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405"/>
        <p:cNvGrpSpPr/>
        <p:nvPr/>
      </p:nvGrpSpPr>
      <p:grpSpPr>
        <a:xfrm>
          <a:off x="0" y="0"/>
          <a:ext cx="0" cy="0"/>
          <a:chOff x="0" y="0"/>
          <a:chExt cx="0" cy="0"/>
        </a:xfrm>
      </p:grpSpPr>
      <p:sp>
        <p:nvSpPr>
          <p:cNvPr id="406" name="Google Shape;406;p6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07" name="Google Shape;407;p6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8" name="Google Shape;408;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409"/>
        <p:cNvGrpSpPr/>
        <p:nvPr/>
      </p:nvGrpSpPr>
      <p:grpSpPr>
        <a:xfrm>
          <a:off x="0" y="0"/>
          <a:ext cx="0" cy="0"/>
          <a:chOff x="0" y="0"/>
          <a:chExt cx="0" cy="0"/>
        </a:xfrm>
      </p:grpSpPr>
      <p:sp>
        <p:nvSpPr>
          <p:cNvPr id="410" name="Google Shape;410;p6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11" name="Google Shape;411;p6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2" name="Google Shape;412;p68"/>
          <p:cNvSpPr txBox="1">
            <a:spLocks noGrp="1"/>
          </p:cNvSpPr>
          <p:nvPr>
            <p:ph type="sldNum" idx="12"/>
          </p:nvPr>
        </p:nvSpPr>
        <p:spPr>
          <a:xfrm>
            <a:off x="76383" y="47036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3"/>
        <p:cNvGrpSpPr/>
        <p:nvPr/>
      </p:nvGrpSpPr>
      <p:grpSpPr>
        <a:xfrm>
          <a:off x="0" y="0"/>
          <a:ext cx="0" cy="0"/>
          <a:chOff x="0" y="0"/>
          <a:chExt cx="0" cy="0"/>
        </a:xfrm>
      </p:grpSpPr>
      <p:sp>
        <p:nvSpPr>
          <p:cNvPr id="414" name="Google Shape;414;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416"/>
        <p:cNvGrpSpPr/>
        <p:nvPr/>
      </p:nvGrpSpPr>
      <p:grpSpPr>
        <a:xfrm>
          <a:off x="0" y="0"/>
          <a:ext cx="0" cy="0"/>
          <a:chOff x="0" y="0"/>
          <a:chExt cx="0" cy="0"/>
        </a:xfrm>
      </p:grpSpPr>
      <p:sp>
        <p:nvSpPr>
          <p:cNvPr id="417" name="Google Shape;417;p7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18" name="Google Shape;418;p7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9" name="Google Shape;41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420"/>
        <p:cNvGrpSpPr/>
        <p:nvPr/>
      </p:nvGrpSpPr>
      <p:grpSpPr>
        <a:xfrm>
          <a:off x="0" y="0"/>
          <a:ext cx="0" cy="0"/>
          <a:chOff x="0" y="0"/>
          <a:chExt cx="0" cy="0"/>
        </a:xfrm>
      </p:grpSpPr>
      <p:sp>
        <p:nvSpPr>
          <p:cNvPr id="421" name="Google Shape;421;p7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22" name="Google Shape;422;p7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3" name="Google Shape;423;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424"/>
        <p:cNvGrpSpPr/>
        <p:nvPr/>
      </p:nvGrpSpPr>
      <p:grpSpPr>
        <a:xfrm>
          <a:off x="0" y="0"/>
          <a:ext cx="0" cy="0"/>
          <a:chOff x="0" y="0"/>
          <a:chExt cx="0" cy="0"/>
        </a:xfrm>
      </p:grpSpPr>
      <p:sp>
        <p:nvSpPr>
          <p:cNvPr id="425" name="Google Shape;425;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6" name="Google Shape;426;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27" name="Google Shape;427;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Column Text">
  <p:cSld name="TITLE_AND_BODY_2">
    <p:spTree>
      <p:nvGrpSpPr>
        <p:cNvPr id="1" name="Shape 49"/>
        <p:cNvGrpSpPr/>
        <p:nvPr/>
      </p:nvGrpSpPr>
      <p:grpSpPr>
        <a:xfrm>
          <a:off x="0" y="0"/>
          <a:ext cx="0" cy="0"/>
          <a:chOff x="0" y="0"/>
          <a:chExt cx="0" cy="0"/>
        </a:xfrm>
      </p:grpSpPr>
      <p:sp>
        <p:nvSpPr>
          <p:cNvPr id="50" name="Google Shape;50;p8"/>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51" name="Google Shape;51;p8"/>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52" name="Google Shape;52;p8"/>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53" name="Google Shape;53;p8"/>
          <p:cNvSpPr txBox="1">
            <a:spLocks noGrp="1"/>
          </p:cNvSpPr>
          <p:nvPr>
            <p:ph type="title"/>
          </p:nvPr>
        </p:nvSpPr>
        <p:spPr>
          <a:xfrm>
            <a:off x="474522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54" name="Google Shape;54;p8"/>
          <p:cNvSpPr txBox="1">
            <a:spLocks noGrp="1"/>
          </p:cNvSpPr>
          <p:nvPr>
            <p:ph type="body" idx="2"/>
          </p:nvPr>
        </p:nvSpPr>
        <p:spPr>
          <a:xfrm>
            <a:off x="4745225" y="1852502"/>
            <a:ext cx="4045800" cy="24507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55" name="Google Shape;55;p8"/>
          <p:cNvSpPr txBox="1">
            <a:spLocks noGrp="1"/>
          </p:cNvSpPr>
          <p:nvPr>
            <p:ph type="title" idx="3"/>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56" name="Google Shape;56;p8"/>
          <p:cNvSpPr txBox="1">
            <a:spLocks noGrp="1"/>
          </p:cNvSpPr>
          <p:nvPr>
            <p:ph type="body" idx="4"/>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57" name="Google Shape;57;p8"/>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474522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8"/>
          <p:cNvSpPr txBox="1">
            <a:spLocks noGrp="1"/>
          </p:cNvSpPr>
          <p:nvPr>
            <p:ph type="ctrTitle" idx="5"/>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p:cSld name="TITLE_9">
    <p:spTree>
      <p:nvGrpSpPr>
        <p:cNvPr id="1" name="Shape 428"/>
        <p:cNvGrpSpPr/>
        <p:nvPr/>
      </p:nvGrpSpPr>
      <p:grpSpPr>
        <a:xfrm>
          <a:off x="0" y="0"/>
          <a:ext cx="0" cy="0"/>
          <a:chOff x="0" y="0"/>
          <a:chExt cx="0" cy="0"/>
        </a:xfrm>
      </p:grpSpPr>
      <p:sp>
        <p:nvSpPr>
          <p:cNvPr id="429" name="Google Shape;429;p7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430" name="Google Shape;430;p7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431" name="Google Shape;431;p73"/>
          <p:cNvSpPr txBox="1">
            <a:spLocks noGrp="1"/>
          </p:cNvSpPr>
          <p:nvPr>
            <p:ph type="sldNum" idx="12"/>
          </p:nvPr>
        </p:nvSpPr>
        <p:spPr>
          <a:xfrm>
            <a:off x="311708" y="4650091"/>
            <a:ext cx="548700" cy="393600"/>
          </a:xfrm>
          <a:prstGeom prst="rect">
            <a:avLst/>
          </a:prstGeom>
          <a:noFill/>
          <a:ln>
            <a:noFill/>
          </a:ln>
        </p:spPr>
        <p:txBody>
          <a:bodyPr spcFirstLastPara="1" wrap="square" lIns="91425" tIns="91425" rIns="91425" bIns="91425" anchor="ctr" anchorCtr="0">
            <a:noAutofit/>
          </a:bodyPr>
          <a:lstStyle>
            <a:lvl1pPr marL="0" marR="0" lvl="0"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0" marR="0" lvl="1"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2pPr>
            <a:lvl3pPr marL="0" marR="0" lvl="2"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3pPr>
            <a:lvl4pPr marL="0" marR="0" lvl="3"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4pPr>
            <a:lvl5pPr marL="0" marR="0" lvl="4"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5pPr>
            <a:lvl6pPr marL="0" marR="0" lvl="5"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6pPr>
            <a:lvl7pPr marL="0" marR="0" lvl="6"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7pPr>
            <a:lvl8pPr marL="0" marR="0" lvl="7"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8pPr>
            <a:lvl9pPr marL="0" marR="0" lvl="8" indent="0"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1">
  <p:cSld name="TITLE_10">
    <p:spTree>
      <p:nvGrpSpPr>
        <p:cNvPr id="1" name="Shape 432"/>
        <p:cNvGrpSpPr/>
        <p:nvPr/>
      </p:nvGrpSpPr>
      <p:grpSpPr>
        <a:xfrm>
          <a:off x="0" y="0"/>
          <a:ext cx="0" cy="0"/>
          <a:chOff x="0" y="0"/>
          <a:chExt cx="0" cy="0"/>
        </a:xfrm>
      </p:grpSpPr>
      <p:sp>
        <p:nvSpPr>
          <p:cNvPr id="433" name="Google Shape;433;p7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34" name="Google Shape;434;p7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5" name="Google Shape;435;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2">
  <p:cSld name="TITLE_11">
    <p:spTree>
      <p:nvGrpSpPr>
        <p:cNvPr id="1" name="Shape 436"/>
        <p:cNvGrpSpPr/>
        <p:nvPr/>
      </p:nvGrpSpPr>
      <p:grpSpPr>
        <a:xfrm>
          <a:off x="0" y="0"/>
          <a:ext cx="0" cy="0"/>
          <a:chOff x="0" y="0"/>
          <a:chExt cx="0" cy="0"/>
        </a:xfrm>
      </p:grpSpPr>
      <p:sp>
        <p:nvSpPr>
          <p:cNvPr id="437" name="Google Shape;437;p7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38" name="Google Shape;438;p7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9" name="Google Shape;439;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440"/>
        <p:cNvGrpSpPr/>
        <p:nvPr/>
      </p:nvGrpSpPr>
      <p:grpSpPr>
        <a:xfrm>
          <a:off x="0" y="0"/>
          <a:ext cx="0" cy="0"/>
          <a:chOff x="0" y="0"/>
          <a:chExt cx="0" cy="0"/>
        </a:xfrm>
      </p:grpSpPr>
      <p:sp>
        <p:nvSpPr>
          <p:cNvPr id="441" name="Google Shape;441;p7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Char char="●"/>
              <a:defRPr sz="3600"/>
            </a:lvl1pPr>
            <a:lvl2pPr lvl="1" algn="ctr" rtl="0">
              <a:spcBef>
                <a:spcPts val="0"/>
              </a:spcBef>
              <a:spcAft>
                <a:spcPts val="0"/>
              </a:spcAft>
              <a:buSzPts val="3600"/>
              <a:buChar char="○"/>
              <a:defRPr sz="3600"/>
            </a:lvl2pPr>
            <a:lvl3pPr lvl="2" algn="ctr" rtl="0">
              <a:spcBef>
                <a:spcPts val="0"/>
              </a:spcBef>
              <a:spcAft>
                <a:spcPts val="0"/>
              </a:spcAft>
              <a:buSzPts val="3600"/>
              <a:buChar char="■"/>
              <a:defRPr sz="3600"/>
            </a:lvl3pPr>
            <a:lvl4pPr lvl="3" algn="ctr" rtl="0">
              <a:spcBef>
                <a:spcPts val="0"/>
              </a:spcBef>
              <a:spcAft>
                <a:spcPts val="0"/>
              </a:spcAft>
              <a:buSzPts val="3600"/>
              <a:buChar char="●"/>
              <a:defRPr sz="3600"/>
            </a:lvl4pPr>
            <a:lvl5pPr lvl="4" algn="ctr" rtl="0">
              <a:spcBef>
                <a:spcPts val="0"/>
              </a:spcBef>
              <a:spcAft>
                <a:spcPts val="0"/>
              </a:spcAft>
              <a:buSzPts val="3600"/>
              <a:buChar char="○"/>
              <a:defRPr sz="3600"/>
            </a:lvl5pPr>
            <a:lvl6pPr lvl="5" algn="ctr" rtl="0">
              <a:spcBef>
                <a:spcPts val="0"/>
              </a:spcBef>
              <a:spcAft>
                <a:spcPts val="0"/>
              </a:spcAft>
              <a:buSzPts val="3600"/>
              <a:buChar char="■"/>
              <a:defRPr sz="3600"/>
            </a:lvl6pPr>
            <a:lvl7pPr lvl="6" algn="ctr" rtl="0">
              <a:spcBef>
                <a:spcPts val="0"/>
              </a:spcBef>
              <a:spcAft>
                <a:spcPts val="0"/>
              </a:spcAft>
              <a:buSzPts val="3600"/>
              <a:buChar char="●"/>
              <a:defRPr sz="3600"/>
            </a:lvl7pPr>
            <a:lvl8pPr lvl="7" algn="ctr" rtl="0">
              <a:spcBef>
                <a:spcPts val="0"/>
              </a:spcBef>
              <a:spcAft>
                <a:spcPts val="0"/>
              </a:spcAft>
              <a:buSzPts val="3600"/>
              <a:buChar char="○"/>
              <a:defRPr sz="3600"/>
            </a:lvl8pPr>
            <a:lvl9pPr lvl="8" algn="ctr" rtl="0">
              <a:spcBef>
                <a:spcPts val="0"/>
              </a:spcBef>
              <a:spcAft>
                <a:spcPts val="0"/>
              </a:spcAft>
              <a:buSzPts val="3600"/>
              <a:buChar char="■"/>
              <a:defRPr sz="3600"/>
            </a:lvl9pPr>
          </a:lstStyle>
          <a:p>
            <a:endParaRPr/>
          </a:p>
        </p:txBody>
      </p:sp>
      <p:sp>
        <p:nvSpPr>
          <p:cNvPr id="442" name="Google Shape;442;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2">
  <p:cSld name="CUSTOM_4">
    <p:spTree>
      <p:nvGrpSpPr>
        <p:cNvPr id="1" name="Shape 443"/>
        <p:cNvGrpSpPr/>
        <p:nvPr/>
      </p:nvGrpSpPr>
      <p:grpSpPr>
        <a:xfrm>
          <a:off x="0" y="0"/>
          <a:ext cx="0" cy="0"/>
          <a:chOff x="0" y="0"/>
          <a:chExt cx="0" cy="0"/>
        </a:xfrm>
      </p:grpSpPr>
      <p:pic>
        <p:nvPicPr>
          <p:cNvPr id="444" name="Google Shape;444;p77"/>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445" name="Google Shape;445;p77"/>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quer Local 2020 Master Slide Deck">
  <p:cSld name="TITLE_12">
    <p:spTree>
      <p:nvGrpSpPr>
        <p:cNvPr id="1" name="Shape 446"/>
        <p:cNvGrpSpPr/>
        <p:nvPr/>
      </p:nvGrpSpPr>
      <p:grpSpPr>
        <a:xfrm>
          <a:off x="0" y="0"/>
          <a:ext cx="0" cy="0"/>
          <a:chOff x="0" y="0"/>
          <a:chExt cx="0" cy="0"/>
        </a:xfrm>
      </p:grpSpPr>
      <p:sp>
        <p:nvSpPr>
          <p:cNvPr id="447" name="Google Shape;447;p7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48" name="Google Shape;448;p7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quer Local 2020 Master Slide Deck 1">
  <p:cSld name="TITLE_13">
    <p:spTree>
      <p:nvGrpSpPr>
        <p:cNvPr id="1" name="Shape 449"/>
        <p:cNvGrpSpPr/>
        <p:nvPr/>
      </p:nvGrpSpPr>
      <p:grpSpPr>
        <a:xfrm>
          <a:off x="0" y="0"/>
          <a:ext cx="0" cy="0"/>
          <a:chOff x="0" y="0"/>
          <a:chExt cx="0" cy="0"/>
        </a:xfrm>
      </p:grpSpPr>
      <p:sp>
        <p:nvSpPr>
          <p:cNvPr id="450" name="Google Shape;450;p7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451" name="Google Shape;451;p7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Column Text (Simple)">
  <p:cSld name="TITLE_AND_BODY_2_1">
    <p:spTree>
      <p:nvGrpSpPr>
        <p:cNvPr id="1" name="Shape 60"/>
        <p:cNvGrpSpPr/>
        <p:nvPr/>
      </p:nvGrpSpPr>
      <p:grpSpPr>
        <a:xfrm>
          <a:off x="0" y="0"/>
          <a:ext cx="0" cy="0"/>
          <a:chOff x="0" y="0"/>
          <a:chExt cx="0" cy="0"/>
        </a:xfrm>
      </p:grpSpPr>
      <p:sp>
        <p:nvSpPr>
          <p:cNvPr id="61" name="Google Shape;61;p9"/>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62" name="Google Shape;62;p9"/>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sp>
        <p:nvSpPr>
          <p:cNvPr id="63" name="Google Shape;63;p9"/>
          <p:cNvSpPr txBox="1">
            <a:spLocks noGrp="1"/>
          </p:cNvSpPr>
          <p:nvPr>
            <p:ph type="body" idx="2"/>
          </p:nvPr>
        </p:nvSpPr>
        <p:spPr>
          <a:xfrm>
            <a:off x="4745225" y="1314600"/>
            <a:ext cx="4045800" cy="29955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64" name="Google Shape;64;p9"/>
          <p:cNvSpPr txBox="1">
            <a:spLocks noGrp="1"/>
          </p:cNvSpPr>
          <p:nvPr>
            <p:ph type="body" idx="3"/>
          </p:nvPr>
        </p:nvSpPr>
        <p:spPr>
          <a:xfrm>
            <a:off x="352975" y="1314600"/>
            <a:ext cx="4045800" cy="29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pic>
        <p:nvPicPr>
          <p:cNvPr id="65" name="Google Shape;65;p9"/>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66" name="Google Shape;66;p9"/>
          <p:cNvSpPr txBox="1">
            <a:spLocks noGrp="1"/>
          </p:cNvSpPr>
          <p:nvPr>
            <p:ph type="ctrTitle"/>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ubtitle, 2-Column Text/Image">
  <p:cSld name="TITLE_AND_BODY_1_1">
    <p:spTree>
      <p:nvGrpSpPr>
        <p:cNvPr id="1" name="Shape 67"/>
        <p:cNvGrpSpPr/>
        <p:nvPr/>
      </p:nvGrpSpPr>
      <p:grpSpPr>
        <a:xfrm>
          <a:off x="0" y="0"/>
          <a:ext cx="0" cy="0"/>
          <a:chOff x="0" y="0"/>
          <a:chExt cx="0" cy="0"/>
        </a:xfrm>
      </p:grpSpPr>
      <p:sp>
        <p:nvSpPr>
          <p:cNvPr id="68" name="Google Shape;68;p10"/>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69" name="Google Shape;69;p10"/>
          <p:cNvSpPr txBox="1">
            <a:spLocks noGrp="1"/>
          </p:cNvSpPr>
          <p:nvPr>
            <p:ph type="body" idx="1"/>
          </p:nvPr>
        </p:nvSpPr>
        <p:spPr>
          <a:xfrm>
            <a:off x="713100" y="4663225"/>
            <a:ext cx="2993700" cy="4803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800">
                <a:latin typeface="Open Sans"/>
                <a:ea typeface="Open Sans"/>
                <a:cs typeface="Open Sans"/>
                <a:sym typeface="Open Sans"/>
              </a:defRPr>
            </a:lvl1pPr>
            <a:lvl2pPr marL="914400" lvl="1" indent="-317500" rtl="0">
              <a:spcBef>
                <a:spcPts val="0"/>
              </a:spcBef>
              <a:spcAft>
                <a:spcPts val="0"/>
              </a:spcAft>
              <a:buSzPts val="1400"/>
              <a:buChar char="○"/>
              <a:defRPr sz="800">
                <a:latin typeface="Open Sans"/>
                <a:ea typeface="Open Sans"/>
                <a:cs typeface="Open Sans"/>
                <a:sym typeface="Open Sans"/>
              </a:defRPr>
            </a:lvl2pPr>
            <a:lvl3pPr marL="1371600" lvl="2" indent="-317500" rtl="0">
              <a:spcBef>
                <a:spcPts val="0"/>
              </a:spcBef>
              <a:spcAft>
                <a:spcPts val="0"/>
              </a:spcAft>
              <a:buSzPts val="1400"/>
              <a:buChar char="■"/>
              <a:defRPr sz="800">
                <a:latin typeface="Open Sans"/>
                <a:ea typeface="Open Sans"/>
                <a:cs typeface="Open Sans"/>
                <a:sym typeface="Open Sans"/>
              </a:defRPr>
            </a:lvl3pPr>
            <a:lvl4pPr marL="1828800" lvl="3" indent="-317500" rtl="0">
              <a:spcBef>
                <a:spcPts val="0"/>
              </a:spcBef>
              <a:spcAft>
                <a:spcPts val="0"/>
              </a:spcAft>
              <a:buSzPts val="1400"/>
              <a:buChar char="●"/>
              <a:defRPr sz="800">
                <a:latin typeface="Open Sans"/>
                <a:ea typeface="Open Sans"/>
                <a:cs typeface="Open Sans"/>
                <a:sym typeface="Open Sans"/>
              </a:defRPr>
            </a:lvl4pPr>
            <a:lvl5pPr marL="2286000" lvl="4" indent="-317500" rtl="0">
              <a:spcBef>
                <a:spcPts val="0"/>
              </a:spcBef>
              <a:spcAft>
                <a:spcPts val="0"/>
              </a:spcAft>
              <a:buSzPts val="1400"/>
              <a:buChar char="○"/>
              <a:defRPr sz="800">
                <a:latin typeface="Open Sans"/>
                <a:ea typeface="Open Sans"/>
                <a:cs typeface="Open Sans"/>
                <a:sym typeface="Open Sans"/>
              </a:defRPr>
            </a:lvl5pPr>
            <a:lvl6pPr marL="2743200" lvl="5" indent="-317500" rtl="0">
              <a:spcBef>
                <a:spcPts val="0"/>
              </a:spcBef>
              <a:spcAft>
                <a:spcPts val="0"/>
              </a:spcAft>
              <a:buSzPts val="1400"/>
              <a:buChar char="■"/>
              <a:defRPr sz="800">
                <a:latin typeface="Open Sans"/>
                <a:ea typeface="Open Sans"/>
                <a:cs typeface="Open Sans"/>
                <a:sym typeface="Open Sans"/>
              </a:defRPr>
            </a:lvl6pPr>
            <a:lvl7pPr marL="3200400" lvl="6" indent="-317500" rtl="0">
              <a:spcBef>
                <a:spcPts val="0"/>
              </a:spcBef>
              <a:spcAft>
                <a:spcPts val="0"/>
              </a:spcAft>
              <a:buSzPts val="1400"/>
              <a:buChar char="●"/>
              <a:defRPr sz="800">
                <a:latin typeface="Open Sans"/>
                <a:ea typeface="Open Sans"/>
                <a:cs typeface="Open Sans"/>
                <a:sym typeface="Open Sans"/>
              </a:defRPr>
            </a:lvl7pPr>
            <a:lvl8pPr marL="3657600" lvl="7" indent="-317500" rtl="0">
              <a:spcBef>
                <a:spcPts val="0"/>
              </a:spcBef>
              <a:spcAft>
                <a:spcPts val="0"/>
              </a:spcAft>
              <a:buSzPts val="1400"/>
              <a:buChar char="○"/>
              <a:defRPr sz="800">
                <a:latin typeface="Open Sans"/>
                <a:ea typeface="Open Sans"/>
                <a:cs typeface="Open Sans"/>
                <a:sym typeface="Open Sans"/>
              </a:defRPr>
            </a:lvl8pPr>
            <a:lvl9pPr marL="4114800" lvl="8" indent="-317500" rtl="0">
              <a:spcBef>
                <a:spcPts val="0"/>
              </a:spcBef>
              <a:spcAft>
                <a:spcPts val="0"/>
              </a:spcAft>
              <a:buSzPts val="1400"/>
              <a:buChar char="■"/>
              <a:defRPr sz="800">
                <a:latin typeface="Open Sans"/>
                <a:ea typeface="Open Sans"/>
                <a:cs typeface="Open Sans"/>
                <a:sym typeface="Open Sans"/>
              </a:defRPr>
            </a:lvl9pPr>
          </a:lstStyle>
          <a:p>
            <a:endParaRPr/>
          </a:p>
        </p:txBody>
      </p:sp>
      <p:pic>
        <p:nvPicPr>
          <p:cNvPr id="70" name="Google Shape;70;p10"/>
          <p:cNvPicPr preferRelativeResize="0"/>
          <p:nvPr/>
        </p:nvPicPr>
        <p:blipFill rotWithShape="1">
          <a:blip r:embed="rId2">
            <a:alphaModFix/>
          </a:blip>
          <a:srcRect l="8457" t="25504" r="8457" b="25504"/>
          <a:stretch/>
        </p:blipFill>
        <p:spPr>
          <a:xfrm>
            <a:off x="4068263" y="4822483"/>
            <a:ext cx="1007475" cy="160509"/>
          </a:xfrm>
          <a:prstGeom prst="rect">
            <a:avLst/>
          </a:prstGeom>
          <a:noFill/>
          <a:ln>
            <a:noFill/>
          </a:ln>
        </p:spPr>
      </p:pic>
      <p:sp>
        <p:nvSpPr>
          <p:cNvPr id="71" name="Google Shape;71;p10"/>
          <p:cNvSpPr txBox="1">
            <a:spLocks noGrp="1"/>
          </p:cNvSpPr>
          <p:nvPr>
            <p:ph type="title"/>
          </p:nvPr>
        </p:nvSpPr>
        <p:spPr>
          <a:xfrm>
            <a:off x="352975" y="1314588"/>
            <a:ext cx="4045800" cy="506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600">
                <a:solidFill>
                  <a:srgbClr val="555555"/>
                </a:solidFill>
                <a:latin typeface="Open Sans"/>
                <a:ea typeface="Open Sans"/>
                <a:cs typeface="Open Sans"/>
                <a:sym typeface="Open Sans"/>
              </a:defRPr>
            </a:lvl1pPr>
            <a:lvl2pPr lvl="1" rtl="0">
              <a:spcBef>
                <a:spcPts val="0"/>
              </a:spcBef>
              <a:spcAft>
                <a:spcPts val="0"/>
              </a:spcAft>
              <a:buNone/>
              <a:defRPr sz="1600">
                <a:solidFill>
                  <a:srgbClr val="555555"/>
                </a:solidFill>
                <a:latin typeface="Open Sans"/>
                <a:ea typeface="Open Sans"/>
                <a:cs typeface="Open Sans"/>
                <a:sym typeface="Open Sans"/>
              </a:defRPr>
            </a:lvl2pPr>
            <a:lvl3pPr lvl="2" rtl="0">
              <a:spcBef>
                <a:spcPts val="0"/>
              </a:spcBef>
              <a:spcAft>
                <a:spcPts val="0"/>
              </a:spcAft>
              <a:buNone/>
              <a:defRPr sz="1600">
                <a:solidFill>
                  <a:srgbClr val="555555"/>
                </a:solidFill>
                <a:latin typeface="Open Sans"/>
                <a:ea typeface="Open Sans"/>
                <a:cs typeface="Open Sans"/>
                <a:sym typeface="Open Sans"/>
              </a:defRPr>
            </a:lvl3pPr>
            <a:lvl4pPr lvl="3" rtl="0">
              <a:spcBef>
                <a:spcPts val="0"/>
              </a:spcBef>
              <a:spcAft>
                <a:spcPts val="0"/>
              </a:spcAft>
              <a:buNone/>
              <a:defRPr sz="1600">
                <a:solidFill>
                  <a:srgbClr val="555555"/>
                </a:solidFill>
                <a:latin typeface="Open Sans"/>
                <a:ea typeface="Open Sans"/>
                <a:cs typeface="Open Sans"/>
                <a:sym typeface="Open Sans"/>
              </a:defRPr>
            </a:lvl4pPr>
            <a:lvl5pPr lvl="4" rtl="0">
              <a:spcBef>
                <a:spcPts val="0"/>
              </a:spcBef>
              <a:spcAft>
                <a:spcPts val="0"/>
              </a:spcAft>
              <a:buNone/>
              <a:defRPr sz="1600">
                <a:solidFill>
                  <a:srgbClr val="555555"/>
                </a:solidFill>
                <a:latin typeface="Open Sans"/>
                <a:ea typeface="Open Sans"/>
                <a:cs typeface="Open Sans"/>
                <a:sym typeface="Open Sans"/>
              </a:defRPr>
            </a:lvl5pPr>
            <a:lvl6pPr lvl="5" rtl="0">
              <a:spcBef>
                <a:spcPts val="0"/>
              </a:spcBef>
              <a:spcAft>
                <a:spcPts val="0"/>
              </a:spcAft>
              <a:buNone/>
              <a:defRPr sz="1600">
                <a:solidFill>
                  <a:srgbClr val="555555"/>
                </a:solidFill>
                <a:latin typeface="Open Sans"/>
                <a:ea typeface="Open Sans"/>
                <a:cs typeface="Open Sans"/>
                <a:sym typeface="Open Sans"/>
              </a:defRPr>
            </a:lvl6pPr>
            <a:lvl7pPr lvl="6" rtl="0">
              <a:spcBef>
                <a:spcPts val="0"/>
              </a:spcBef>
              <a:spcAft>
                <a:spcPts val="0"/>
              </a:spcAft>
              <a:buNone/>
              <a:defRPr sz="1600">
                <a:solidFill>
                  <a:srgbClr val="555555"/>
                </a:solidFill>
                <a:latin typeface="Open Sans"/>
                <a:ea typeface="Open Sans"/>
                <a:cs typeface="Open Sans"/>
                <a:sym typeface="Open Sans"/>
              </a:defRPr>
            </a:lvl7pPr>
            <a:lvl8pPr lvl="7" rtl="0">
              <a:spcBef>
                <a:spcPts val="0"/>
              </a:spcBef>
              <a:spcAft>
                <a:spcPts val="0"/>
              </a:spcAft>
              <a:buNone/>
              <a:defRPr sz="1600">
                <a:solidFill>
                  <a:srgbClr val="555555"/>
                </a:solidFill>
                <a:latin typeface="Open Sans"/>
                <a:ea typeface="Open Sans"/>
                <a:cs typeface="Open Sans"/>
                <a:sym typeface="Open Sans"/>
              </a:defRPr>
            </a:lvl8pPr>
            <a:lvl9pPr lvl="8" rtl="0">
              <a:spcBef>
                <a:spcPts val="0"/>
              </a:spcBef>
              <a:spcAft>
                <a:spcPts val="0"/>
              </a:spcAft>
              <a:buNone/>
              <a:defRPr sz="1600">
                <a:solidFill>
                  <a:srgbClr val="555555"/>
                </a:solidFill>
                <a:latin typeface="Open Sans"/>
                <a:ea typeface="Open Sans"/>
                <a:cs typeface="Open Sans"/>
                <a:sym typeface="Open Sans"/>
              </a:defRPr>
            </a:lvl9pPr>
          </a:lstStyle>
          <a:p>
            <a:endParaRPr/>
          </a:p>
        </p:txBody>
      </p:sp>
      <p:sp>
        <p:nvSpPr>
          <p:cNvPr id="72" name="Google Shape;72;p10"/>
          <p:cNvSpPr txBox="1">
            <a:spLocks noGrp="1"/>
          </p:cNvSpPr>
          <p:nvPr>
            <p:ph type="body" idx="2"/>
          </p:nvPr>
        </p:nvSpPr>
        <p:spPr>
          <a:xfrm>
            <a:off x="352975" y="1852502"/>
            <a:ext cx="4045800" cy="2450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
        <p:nvSpPr>
          <p:cNvPr id="73" name="Google Shape;73;p10"/>
          <p:cNvSpPr/>
          <p:nvPr/>
        </p:nvSpPr>
        <p:spPr>
          <a:xfrm>
            <a:off x="352975" y="1820675"/>
            <a:ext cx="4045800" cy="31800"/>
          </a:xfrm>
          <a:prstGeom prst="rect">
            <a:avLst/>
          </a:prstGeom>
          <a:solidFill>
            <a:srgbClr val="3F9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txBox="1">
            <a:spLocks noGrp="1"/>
          </p:cNvSpPr>
          <p:nvPr>
            <p:ph type="ctrTitle" idx="3"/>
          </p:nvPr>
        </p:nvSpPr>
        <p:spPr>
          <a:xfrm>
            <a:off x="162650" y="162600"/>
            <a:ext cx="8818800" cy="805800"/>
          </a:xfrm>
          <a:prstGeom prst="rect">
            <a:avLst/>
          </a:prstGeom>
        </p:spPr>
        <p:txBody>
          <a:bodyPr spcFirstLastPara="1" wrap="square" lIns="91425" tIns="91425" rIns="91425" bIns="91425" anchor="ctr" anchorCtr="0">
            <a:noAutofit/>
          </a:bodyPr>
          <a:lstStyle>
            <a:lvl1pPr lvl="0">
              <a:spcBef>
                <a:spcPts val="0"/>
              </a:spcBef>
              <a:spcAft>
                <a:spcPts val="0"/>
              </a:spcAft>
              <a:buNone/>
              <a:defRPr b="1">
                <a:latin typeface="Raleway"/>
                <a:ea typeface="Raleway"/>
                <a:cs typeface="Raleway"/>
                <a:sym typeface="Raleway"/>
              </a:defRPr>
            </a:lvl1pPr>
            <a:lvl2pPr lvl="1">
              <a:spcBef>
                <a:spcPts val="0"/>
              </a:spcBef>
              <a:spcAft>
                <a:spcPts val="0"/>
              </a:spcAft>
              <a:buNone/>
              <a:defRPr b="1">
                <a:latin typeface="Raleway"/>
                <a:ea typeface="Raleway"/>
                <a:cs typeface="Raleway"/>
                <a:sym typeface="Raleway"/>
              </a:defRPr>
            </a:lvl2pPr>
            <a:lvl3pPr lvl="2">
              <a:spcBef>
                <a:spcPts val="0"/>
              </a:spcBef>
              <a:spcAft>
                <a:spcPts val="0"/>
              </a:spcAft>
              <a:buNone/>
              <a:defRPr b="1">
                <a:latin typeface="Raleway"/>
                <a:ea typeface="Raleway"/>
                <a:cs typeface="Raleway"/>
                <a:sym typeface="Raleway"/>
              </a:defRPr>
            </a:lvl3pPr>
            <a:lvl4pPr lvl="3">
              <a:spcBef>
                <a:spcPts val="0"/>
              </a:spcBef>
              <a:spcAft>
                <a:spcPts val="0"/>
              </a:spcAft>
              <a:buNone/>
              <a:defRPr b="1">
                <a:latin typeface="Raleway"/>
                <a:ea typeface="Raleway"/>
                <a:cs typeface="Raleway"/>
                <a:sym typeface="Raleway"/>
              </a:defRPr>
            </a:lvl4pPr>
            <a:lvl5pPr lvl="4">
              <a:spcBef>
                <a:spcPts val="0"/>
              </a:spcBef>
              <a:spcAft>
                <a:spcPts val="0"/>
              </a:spcAft>
              <a:buNone/>
              <a:defRPr b="1">
                <a:latin typeface="Raleway"/>
                <a:ea typeface="Raleway"/>
                <a:cs typeface="Raleway"/>
                <a:sym typeface="Raleway"/>
              </a:defRPr>
            </a:lvl5pPr>
            <a:lvl6pPr lvl="5">
              <a:spcBef>
                <a:spcPts val="0"/>
              </a:spcBef>
              <a:spcAft>
                <a:spcPts val="0"/>
              </a:spcAft>
              <a:buNone/>
              <a:defRPr b="1">
                <a:latin typeface="Raleway"/>
                <a:ea typeface="Raleway"/>
                <a:cs typeface="Raleway"/>
                <a:sym typeface="Raleway"/>
              </a:defRPr>
            </a:lvl6pPr>
            <a:lvl7pPr lvl="6">
              <a:spcBef>
                <a:spcPts val="0"/>
              </a:spcBef>
              <a:spcAft>
                <a:spcPts val="0"/>
              </a:spcAft>
              <a:buNone/>
              <a:defRPr b="1">
                <a:latin typeface="Raleway"/>
                <a:ea typeface="Raleway"/>
                <a:cs typeface="Raleway"/>
                <a:sym typeface="Raleway"/>
              </a:defRPr>
            </a:lvl7pPr>
            <a:lvl8pPr lvl="7">
              <a:spcBef>
                <a:spcPts val="0"/>
              </a:spcBef>
              <a:spcAft>
                <a:spcPts val="0"/>
              </a:spcAft>
              <a:buNone/>
              <a:defRPr b="1">
                <a:latin typeface="Raleway"/>
                <a:ea typeface="Raleway"/>
                <a:cs typeface="Raleway"/>
                <a:sym typeface="Raleway"/>
              </a:defRPr>
            </a:lvl8pPr>
            <a:lvl9pPr lvl="8" rtl="0">
              <a:spcBef>
                <a:spcPts val="0"/>
              </a:spcBef>
              <a:spcAft>
                <a:spcPts val="0"/>
              </a:spcAft>
              <a:buNone/>
              <a:defRPr b="1">
                <a:latin typeface="Raleway"/>
                <a:ea typeface="Raleway"/>
                <a:cs typeface="Raleway"/>
                <a:sym typeface="Raleway"/>
              </a:defRPr>
            </a:lvl9pPr>
          </a:lstStyle>
          <a:p>
            <a:endParaRPr/>
          </a:p>
        </p:txBody>
      </p:sp>
      <p:sp>
        <p:nvSpPr>
          <p:cNvPr id="75" name="Google Shape;75;p10"/>
          <p:cNvSpPr txBox="1">
            <a:spLocks noGrp="1"/>
          </p:cNvSpPr>
          <p:nvPr>
            <p:ph type="subTitle" idx="4"/>
          </p:nvPr>
        </p:nvSpPr>
        <p:spPr>
          <a:xfrm>
            <a:off x="162650" y="968400"/>
            <a:ext cx="8818800" cy="3462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7" name="Google Shape;7;p1"/>
          <p:cNvSpPr txBox="1">
            <a:spLocks noGrp="1"/>
          </p:cNvSpPr>
          <p:nvPr>
            <p:ph type="body" idx="1"/>
          </p:nvPr>
        </p:nvSpPr>
        <p:spPr>
          <a:xfrm>
            <a:off x="352975" y="1314597"/>
            <a:ext cx="8438100" cy="29886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41">
            <a:alphaModFix/>
          </a:blip>
          <a:stretch>
            <a:fillRect/>
          </a:stretch>
        </a:blipFill>
        <a:effectLst/>
      </p:bgPr>
    </p:bg>
    <p:spTree>
      <p:nvGrpSpPr>
        <p:cNvPr id="1" name="Shape 225"/>
        <p:cNvGrpSpPr/>
        <p:nvPr/>
      </p:nvGrpSpPr>
      <p:grpSpPr>
        <a:xfrm>
          <a:off x="0" y="0"/>
          <a:ext cx="0" cy="0"/>
          <a:chOff x="0" y="0"/>
          <a:chExt cx="0" cy="0"/>
        </a:xfrm>
      </p:grpSpPr>
      <p:sp>
        <p:nvSpPr>
          <p:cNvPr id="226" name="Google Shape;226;p40"/>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lvl1pPr lvl="0" algn="l" rtl="0">
              <a:buNone/>
              <a:defRPr sz="800">
                <a:latin typeface="Open Sans"/>
                <a:ea typeface="Open Sans"/>
                <a:cs typeface="Open Sans"/>
                <a:sym typeface="Open Sans"/>
              </a:defRPr>
            </a:lvl1pPr>
            <a:lvl2pPr lvl="1" algn="l" rtl="0">
              <a:buNone/>
              <a:defRPr sz="800">
                <a:latin typeface="Open Sans"/>
                <a:ea typeface="Open Sans"/>
                <a:cs typeface="Open Sans"/>
                <a:sym typeface="Open Sans"/>
              </a:defRPr>
            </a:lvl2pPr>
            <a:lvl3pPr lvl="2" algn="l" rtl="0">
              <a:buNone/>
              <a:defRPr sz="800">
                <a:latin typeface="Open Sans"/>
                <a:ea typeface="Open Sans"/>
                <a:cs typeface="Open Sans"/>
                <a:sym typeface="Open Sans"/>
              </a:defRPr>
            </a:lvl3pPr>
            <a:lvl4pPr lvl="3" algn="l" rtl="0">
              <a:buNone/>
              <a:defRPr sz="800">
                <a:latin typeface="Open Sans"/>
                <a:ea typeface="Open Sans"/>
                <a:cs typeface="Open Sans"/>
                <a:sym typeface="Open Sans"/>
              </a:defRPr>
            </a:lvl4pPr>
            <a:lvl5pPr lvl="4" algn="l" rtl="0">
              <a:buNone/>
              <a:defRPr sz="800">
                <a:latin typeface="Open Sans"/>
                <a:ea typeface="Open Sans"/>
                <a:cs typeface="Open Sans"/>
                <a:sym typeface="Open Sans"/>
              </a:defRPr>
            </a:lvl5pPr>
            <a:lvl6pPr lvl="5" algn="l" rtl="0">
              <a:buNone/>
              <a:defRPr sz="800">
                <a:latin typeface="Open Sans"/>
                <a:ea typeface="Open Sans"/>
                <a:cs typeface="Open Sans"/>
                <a:sym typeface="Open Sans"/>
              </a:defRPr>
            </a:lvl6pPr>
            <a:lvl7pPr lvl="6" algn="l" rtl="0">
              <a:buNone/>
              <a:defRPr sz="800">
                <a:latin typeface="Open Sans"/>
                <a:ea typeface="Open Sans"/>
                <a:cs typeface="Open Sans"/>
                <a:sym typeface="Open Sans"/>
              </a:defRPr>
            </a:lvl7pPr>
            <a:lvl8pPr lvl="7" algn="l" rtl="0">
              <a:buNone/>
              <a:defRPr sz="800">
                <a:latin typeface="Open Sans"/>
                <a:ea typeface="Open Sans"/>
                <a:cs typeface="Open Sans"/>
                <a:sym typeface="Open Sans"/>
              </a:defRPr>
            </a:lvl8pPr>
            <a:lvl9pPr lvl="8" algn="l" rtl="0">
              <a:buNone/>
              <a:defRPr sz="800">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
              <a:t>‹#›</a:t>
            </a:fld>
            <a:endParaRPr/>
          </a:p>
        </p:txBody>
      </p:sp>
      <p:sp>
        <p:nvSpPr>
          <p:cNvPr id="227" name="Google Shape;227;p40"/>
          <p:cNvSpPr txBox="1">
            <a:spLocks noGrp="1"/>
          </p:cNvSpPr>
          <p:nvPr>
            <p:ph type="body" idx="1"/>
          </p:nvPr>
        </p:nvSpPr>
        <p:spPr>
          <a:xfrm>
            <a:off x="352975" y="1314597"/>
            <a:ext cx="8438100" cy="29886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1pPr>
            <a:lvl2pPr marL="914400" lvl="1"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2pPr>
            <a:lvl3pPr marL="1371600" lvl="2"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3pPr>
            <a:lvl4pPr marL="1828800" lvl="3"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4pPr>
            <a:lvl5pPr marL="2286000" lvl="4"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5pPr>
            <a:lvl6pPr marL="2743200" lvl="5"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6pPr>
            <a:lvl7pPr marL="3200400" lvl="6"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7pPr>
            <a:lvl8pPr marL="3657600" lvl="7"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8pPr>
            <a:lvl9pPr marL="4114800" lvl="8" indent="-317500" rtl="0">
              <a:spcBef>
                <a:spcPts val="0"/>
              </a:spcBef>
              <a:spcAft>
                <a:spcPts val="0"/>
              </a:spcAft>
              <a:buSzPts val="1400"/>
              <a:buChar char="■"/>
              <a:defRPr sz="1600">
                <a:solidFill>
                  <a:srgbClr val="808080"/>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8.pn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36.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5.png"/><Relationship Id="rId11" Type="http://schemas.openxmlformats.org/officeDocument/2006/relationships/image" Target="../media/image24.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25.png"/><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44.pn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3.png"/><Relationship Id="rId11" Type="http://schemas.openxmlformats.org/officeDocument/2006/relationships/image" Target="../media/image24.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64.png"/><Relationship Id="rId11" Type="http://schemas.openxmlformats.org/officeDocument/2006/relationships/image" Target="../media/image53.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55.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4.gif"/><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8.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0"/>
          <p:cNvSpPr txBox="1">
            <a:spLocks noGrp="1"/>
          </p:cNvSpPr>
          <p:nvPr>
            <p:ph type="ctrTitle"/>
          </p:nvPr>
        </p:nvSpPr>
        <p:spPr>
          <a:xfrm>
            <a:off x="311700" y="946785"/>
            <a:ext cx="8520600" cy="2052600"/>
          </a:xfrm>
          <a:prstGeom prst="rect">
            <a:avLst/>
          </a:prstGeom>
        </p:spPr>
        <p:txBody>
          <a:bodyPr spcFirstLastPara="1" wrap="square" lIns="45725" tIns="45725" rIns="45725" bIns="45725" anchor="b" anchorCtr="0">
            <a:noAutofit/>
          </a:bodyPr>
          <a:lstStyle/>
          <a:p>
            <a:pPr marL="0" lvl="0" indent="0" algn="ctr" rtl="0">
              <a:spcBef>
                <a:spcPts val="0"/>
              </a:spcBef>
              <a:spcAft>
                <a:spcPts val="0"/>
              </a:spcAft>
              <a:buNone/>
            </a:pPr>
            <a:r>
              <a:rPr lang="en" b="1" dirty="0">
                <a:latin typeface="Raleway"/>
                <a:ea typeface="Raleway"/>
                <a:cs typeface="Raleway"/>
                <a:sym typeface="Raleway"/>
              </a:rPr>
              <a:t>Local Business Survival Kit</a:t>
            </a:r>
            <a:endParaRPr b="1" dirty="0">
              <a:latin typeface="Raleway"/>
              <a:ea typeface="Raleway"/>
              <a:cs typeface="Raleway"/>
              <a:sym typeface="Raleway"/>
            </a:endParaRPr>
          </a:p>
        </p:txBody>
      </p:sp>
      <p:sp>
        <p:nvSpPr>
          <p:cNvPr id="457" name="Google Shape;457;p80"/>
          <p:cNvSpPr txBox="1">
            <a:spLocks noGrp="1"/>
          </p:cNvSpPr>
          <p:nvPr>
            <p:ph type="subTitle" idx="1"/>
          </p:nvPr>
        </p:nvSpPr>
        <p:spPr>
          <a:xfrm>
            <a:off x="311700" y="3246664"/>
            <a:ext cx="8520600" cy="792600"/>
          </a:xfrm>
          <a:prstGeom prst="rect">
            <a:avLst/>
          </a:prstGeom>
        </p:spPr>
        <p:txBody>
          <a:bodyPr spcFirstLastPara="1" wrap="square" lIns="45725" tIns="45725" rIns="45725" bIns="45725" anchor="ctr" anchorCtr="0">
            <a:noAutofit/>
          </a:bodyPr>
          <a:lstStyle/>
          <a:p>
            <a:pPr marL="0" lvl="0" indent="0" algn="ctr" rtl="0">
              <a:spcBef>
                <a:spcPts val="0"/>
              </a:spcBef>
              <a:spcAft>
                <a:spcPts val="0"/>
              </a:spcAft>
              <a:buNone/>
            </a:pPr>
            <a:r>
              <a:rPr lang="en" dirty="0">
                <a:latin typeface="Raleway"/>
                <a:ea typeface="Raleway"/>
                <a:cs typeface="Raleway"/>
                <a:sym typeface="Raleway"/>
              </a:rPr>
              <a:t>Presented by: YOUR NAME</a:t>
            </a:r>
            <a:endParaRPr dirty="0">
              <a:latin typeface="Raleway"/>
              <a:ea typeface="Raleway"/>
              <a:cs typeface="Raleway"/>
              <a:sym typeface="Raleway"/>
            </a:endParaRPr>
          </a:p>
        </p:txBody>
      </p:sp>
      <p:sp>
        <p:nvSpPr>
          <p:cNvPr id="458" name="Google Shape;458;p80"/>
          <p:cNvSpPr txBox="1">
            <a:spLocks noGrp="1"/>
          </p:cNvSpPr>
          <p:nvPr>
            <p:ph type="sldNum" idx="12"/>
          </p:nvPr>
        </p:nvSpPr>
        <p:spPr>
          <a:xfrm>
            <a:off x="8472458" y="4663217"/>
            <a:ext cx="548700" cy="393600"/>
          </a:xfrm>
          <a:prstGeom prst="rect">
            <a:avLst/>
          </a:prstGeom>
        </p:spPr>
        <p:txBody>
          <a:bodyPr spcFirstLastPara="1" wrap="square" lIns="45725" tIns="45725" rIns="45725" bIns="45725" anchor="ctr" anchorCtr="0">
            <a:noAutofit/>
          </a:bodyPr>
          <a:lstStyle/>
          <a:p>
            <a:pPr marL="0" lvl="0" indent="0" algn="l" rtl="0">
              <a:spcBef>
                <a:spcPts val="0"/>
              </a:spcBef>
              <a:spcAft>
                <a:spcPts val="0"/>
              </a:spcAft>
              <a:buNone/>
            </a:pPr>
            <a:fld id="{00000000-1234-1234-1234-123412341234}" type="slidenum">
              <a:rPr lang="en"/>
              <a:t>1</a:t>
            </a:fld>
            <a:endParaRPr/>
          </a:p>
        </p:txBody>
      </p:sp>
      <p:pic>
        <p:nvPicPr>
          <p:cNvPr id="3" name="Picture 2" descr="A close up of a logo&#10;&#10;Description automatically generated">
            <a:extLst>
              <a:ext uri="{FF2B5EF4-FFF2-40B4-BE49-F238E27FC236}">
                <a16:creationId xmlns:a16="http://schemas.microsoft.com/office/drawing/2014/main" id="{249786F3-443B-3E46-92A6-AC35203B8D66}"/>
              </a:ext>
            </a:extLst>
          </p:cNvPr>
          <p:cNvPicPr>
            <a:picLocks noChangeAspect="1"/>
          </p:cNvPicPr>
          <p:nvPr/>
        </p:nvPicPr>
        <p:blipFill>
          <a:blip r:embed="rId3"/>
          <a:stretch>
            <a:fillRect/>
          </a:stretch>
        </p:blipFill>
        <p:spPr>
          <a:xfrm>
            <a:off x="951837" y="303206"/>
            <a:ext cx="1370531" cy="808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4"/>
        <p:cNvGrpSpPr/>
        <p:nvPr/>
      </p:nvGrpSpPr>
      <p:grpSpPr>
        <a:xfrm>
          <a:off x="0" y="0"/>
          <a:ext cx="0" cy="0"/>
          <a:chOff x="0" y="0"/>
          <a:chExt cx="0" cy="0"/>
        </a:xfrm>
      </p:grpSpPr>
      <p:pic>
        <p:nvPicPr>
          <p:cNvPr id="575" name="Google Shape;575;p89"/>
          <p:cNvPicPr preferRelativeResize="0"/>
          <p:nvPr/>
        </p:nvPicPr>
        <p:blipFill rotWithShape="1">
          <a:blip r:embed="rId3">
            <a:alphaModFix/>
          </a:blip>
          <a:srcRect/>
          <a:stretch/>
        </p:blipFill>
        <p:spPr>
          <a:xfrm>
            <a:off x="5239675" y="2985088"/>
            <a:ext cx="1193400" cy="819600"/>
          </a:xfrm>
          <a:prstGeom prst="rect">
            <a:avLst/>
          </a:prstGeom>
          <a:noFill/>
          <a:ln>
            <a:noFill/>
          </a:ln>
        </p:spPr>
      </p:pic>
      <p:sp>
        <p:nvSpPr>
          <p:cNvPr id="576" name="Google Shape;576;p89"/>
          <p:cNvSpPr/>
          <p:nvPr/>
        </p:nvSpPr>
        <p:spPr>
          <a:xfrm rot="-5400000">
            <a:off x="7617288" y="1652262"/>
            <a:ext cx="3333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9"/>
          <p:cNvSpPr/>
          <p:nvPr/>
        </p:nvSpPr>
        <p:spPr>
          <a:xfrm rot="5400000">
            <a:off x="2505767" y="1657849"/>
            <a:ext cx="1035900" cy="1433400"/>
          </a:xfrm>
          <a:prstGeom prst="trapezoid">
            <a:avLst>
              <a:gd name="adj" fmla="val 16167"/>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9"/>
          <p:cNvSpPr/>
          <p:nvPr/>
        </p:nvSpPr>
        <p:spPr>
          <a:xfrm rot="5400000">
            <a:off x="5888912" y="1652200"/>
            <a:ext cx="3204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9"/>
          <p:cNvSpPr/>
          <p:nvPr/>
        </p:nvSpPr>
        <p:spPr>
          <a:xfrm rot="5400000">
            <a:off x="4186023" y="1598870"/>
            <a:ext cx="696300" cy="1548000"/>
          </a:xfrm>
          <a:prstGeom prst="trapezoid">
            <a:avLst>
              <a:gd name="adj" fmla="val 2658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9"/>
          <p:cNvSpPr/>
          <p:nvPr/>
        </p:nvSpPr>
        <p:spPr>
          <a:xfrm>
            <a:off x="5087350" y="2130448"/>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581" name="Google Shape;581;p89"/>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9"/>
          <p:cNvSpPr/>
          <p:nvPr/>
        </p:nvSpPr>
        <p:spPr>
          <a:xfrm>
            <a:off x="8267850" y="214372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583" name="Google Shape;583;p89"/>
          <p:cNvSpPr/>
          <p:nvPr/>
        </p:nvSpPr>
        <p:spPr>
          <a:xfrm>
            <a:off x="6743825" y="2157665"/>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9"/>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9"/>
          <p:cNvSpPr/>
          <p:nvPr/>
        </p:nvSpPr>
        <p:spPr>
          <a:xfrm>
            <a:off x="3514300" y="2130448"/>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pic>
        <p:nvPicPr>
          <p:cNvPr id="586" name="Google Shape;586;p89"/>
          <p:cNvPicPr preferRelativeResize="0"/>
          <p:nvPr/>
        </p:nvPicPr>
        <p:blipFill rotWithShape="1">
          <a:blip r:embed="rId4">
            <a:alphaModFix/>
          </a:blip>
          <a:srcRect t="50992" r="20936" b="16723"/>
          <a:stretch/>
        </p:blipFill>
        <p:spPr>
          <a:xfrm>
            <a:off x="273675" y="3766962"/>
            <a:ext cx="978750" cy="885362"/>
          </a:xfrm>
          <a:prstGeom prst="rect">
            <a:avLst/>
          </a:prstGeom>
          <a:noFill/>
          <a:ln>
            <a:noFill/>
          </a:ln>
        </p:spPr>
      </p:pic>
      <p:pic>
        <p:nvPicPr>
          <p:cNvPr id="587" name="Google Shape;587;p89"/>
          <p:cNvPicPr preferRelativeResize="0"/>
          <p:nvPr/>
        </p:nvPicPr>
        <p:blipFill>
          <a:blip r:embed="rId5">
            <a:alphaModFix/>
          </a:blip>
          <a:stretch>
            <a:fillRect/>
          </a:stretch>
        </p:blipFill>
        <p:spPr>
          <a:xfrm>
            <a:off x="2065017" y="2118390"/>
            <a:ext cx="461700" cy="461700"/>
          </a:xfrm>
          <a:prstGeom prst="rect">
            <a:avLst/>
          </a:prstGeom>
          <a:noFill/>
          <a:ln>
            <a:noFill/>
          </a:ln>
        </p:spPr>
      </p:pic>
      <p:grpSp>
        <p:nvGrpSpPr>
          <p:cNvPr id="588" name="Google Shape;588;p89"/>
          <p:cNvGrpSpPr/>
          <p:nvPr/>
        </p:nvGrpSpPr>
        <p:grpSpPr>
          <a:xfrm>
            <a:off x="1869524" y="1295017"/>
            <a:ext cx="852698" cy="522917"/>
            <a:chOff x="2506890" y="424582"/>
            <a:chExt cx="471000" cy="360658"/>
          </a:xfrm>
        </p:grpSpPr>
        <p:sp>
          <p:nvSpPr>
            <p:cNvPr id="589" name="Google Shape;589;p89"/>
            <p:cNvSpPr/>
            <p:nvPr/>
          </p:nvSpPr>
          <p:spPr>
            <a:xfrm rot="10800000">
              <a:off x="2696282" y="579140"/>
              <a:ext cx="92100" cy="206100"/>
            </a:xfrm>
            <a:prstGeom prst="triangle">
              <a:avLst>
                <a:gd name="adj" fmla="val 50000"/>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9"/>
            <p:cNvSpPr/>
            <p:nvPr/>
          </p:nvSpPr>
          <p:spPr>
            <a:xfrm>
              <a:off x="2506890" y="424582"/>
              <a:ext cx="471000" cy="266700"/>
            </a:xfrm>
            <a:prstGeom prst="roundRect">
              <a:avLst>
                <a:gd name="adj" fmla="val 16667"/>
              </a:avLst>
            </a:prstGeom>
            <a:solidFill>
              <a:srgbClr val="0379C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a:ea typeface="Open Sans"/>
                  <a:cs typeface="Open Sans"/>
                  <a:sym typeface="Open Sans"/>
                </a:rPr>
                <a:t>Generate Interest</a:t>
              </a:r>
              <a:endParaRPr sz="1000">
                <a:solidFill>
                  <a:srgbClr val="FFFFFF"/>
                </a:solidFill>
                <a:latin typeface="Open Sans"/>
                <a:ea typeface="Open Sans"/>
                <a:cs typeface="Open Sans"/>
                <a:sym typeface="Open Sans"/>
              </a:endParaRPr>
            </a:p>
          </p:txBody>
        </p:sp>
      </p:grpSp>
      <p:pic>
        <p:nvPicPr>
          <p:cNvPr id="591" name="Google Shape;591;p89"/>
          <p:cNvPicPr preferRelativeResize="0"/>
          <p:nvPr/>
        </p:nvPicPr>
        <p:blipFill rotWithShape="1">
          <a:blip r:embed="rId6">
            <a:alphaModFix/>
          </a:blip>
          <a:srcRect l="13867" r="13867"/>
          <a:stretch/>
        </p:blipFill>
        <p:spPr>
          <a:xfrm>
            <a:off x="931125" y="4119538"/>
            <a:ext cx="978750" cy="737275"/>
          </a:xfrm>
          <a:prstGeom prst="rect">
            <a:avLst/>
          </a:prstGeom>
          <a:noFill/>
          <a:ln>
            <a:noFill/>
          </a:ln>
        </p:spPr>
      </p:pic>
      <p:pic>
        <p:nvPicPr>
          <p:cNvPr id="592" name="Google Shape;592;p89"/>
          <p:cNvPicPr preferRelativeResize="0"/>
          <p:nvPr/>
        </p:nvPicPr>
        <p:blipFill>
          <a:blip r:embed="rId7">
            <a:alphaModFix/>
          </a:blip>
          <a:stretch>
            <a:fillRect/>
          </a:stretch>
        </p:blipFill>
        <p:spPr>
          <a:xfrm>
            <a:off x="1058732" y="3202237"/>
            <a:ext cx="1137583" cy="737275"/>
          </a:xfrm>
          <a:prstGeom prst="rect">
            <a:avLst/>
          </a:prstGeom>
          <a:noFill/>
          <a:ln>
            <a:noFill/>
          </a:ln>
        </p:spPr>
      </p:pic>
      <p:pic>
        <p:nvPicPr>
          <p:cNvPr id="593" name="Google Shape;593;p89"/>
          <p:cNvPicPr preferRelativeResize="0"/>
          <p:nvPr/>
        </p:nvPicPr>
        <p:blipFill>
          <a:blip r:embed="rId8">
            <a:alphaModFix/>
          </a:blip>
          <a:stretch>
            <a:fillRect/>
          </a:stretch>
        </p:blipFill>
        <p:spPr>
          <a:xfrm>
            <a:off x="1519788" y="3891200"/>
            <a:ext cx="1336615" cy="461700"/>
          </a:xfrm>
          <a:prstGeom prst="rect">
            <a:avLst/>
          </a:prstGeom>
          <a:noFill/>
          <a:ln>
            <a:noFill/>
          </a:ln>
        </p:spPr>
      </p:pic>
      <p:pic>
        <p:nvPicPr>
          <p:cNvPr id="594" name="Google Shape;594;p89"/>
          <p:cNvPicPr preferRelativeResize="0"/>
          <p:nvPr/>
        </p:nvPicPr>
        <p:blipFill rotWithShape="1">
          <a:blip r:embed="rId9">
            <a:alphaModFix/>
          </a:blip>
          <a:srcRect l="68438" t="24414"/>
          <a:stretch/>
        </p:blipFill>
        <p:spPr>
          <a:xfrm>
            <a:off x="2162495" y="3252812"/>
            <a:ext cx="693900" cy="739800"/>
          </a:xfrm>
          <a:prstGeom prst="rect">
            <a:avLst/>
          </a:prstGeom>
          <a:noFill/>
          <a:ln>
            <a:noFill/>
          </a:ln>
        </p:spPr>
      </p:pic>
      <p:pic>
        <p:nvPicPr>
          <p:cNvPr id="595" name="Google Shape;595;p89"/>
          <p:cNvPicPr preferRelativeResize="0"/>
          <p:nvPr/>
        </p:nvPicPr>
        <p:blipFill>
          <a:blip r:embed="rId10">
            <a:alphaModFix/>
          </a:blip>
          <a:stretch>
            <a:fillRect/>
          </a:stretch>
        </p:blipFill>
        <p:spPr>
          <a:xfrm>
            <a:off x="1726625" y="4276000"/>
            <a:ext cx="1219250" cy="696300"/>
          </a:xfrm>
          <a:prstGeom prst="rect">
            <a:avLst/>
          </a:prstGeom>
          <a:noFill/>
          <a:ln>
            <a:noFill/>
          </a:ln>
        </p:spPr>
      </p:pic>
      <p:sp>
        <p:nvSpPr>
          <p:cNvPr id="596" name="Google Shape;596;p89"/>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597" name="Google Shape;597;p89"/>
          <p:cNvSpPr txBox="1"/>
          <p:nvPr/>
        </p:nvSpPr>
        <p:spPr>
          <a:xfrm>
            <a:off x="5453325" y="2892500"/>
            <a:ext cx="3338100" cy="17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I’d like to have that.</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    That looks cool.</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I want to know more.</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        I needed one of those!</a:t>
            </a:r>
            <a:endParaRPr sz="1600" i="1">
              <a:solidFill>
                <a:srgbClr val="CCCCCC"/>
              </a:solidFill>
              <a:latin typeface="Montserrat Light"/>
              <a:ea typeface="Montserrat Light"/>
              <a:cs typeface="Montserrat Light"/>
              <a:sym typeface="Montserrat Light"/>
            </a:endParaRPr>
          </a:p>
        </p:txBody>
      </p:sp>
      <p:pic>
        <p:nvPicPr>
          <p:cNvPr id="598" name="Google Shape;598;p89"/>
          <p:cNvPicPr preferRelativeResize="0"/>
          <p:nvPr/>
        </p:nvPicPr>
        <p:blipFill>
          <a:blip r:embed="rId11">
            <a:alphaModFix/>
          </a:blip>
          <a:stretch>
            <a:fillRect/>
          </a:stretch>
        </p:blipFill>
        <p:spPr>
          <a:xfrm flipH="1">
            <a:off x="273682" y="1228633"/>
            <a:ext cx="1354350" cy="1880174"/>
          </a:xfrm>
          <a:prstGeom prst="rect">
            <a:avLst/>
          </a:prstGeom>
          <a:noFill/>
          <a:ln>
            <a:noFill/>
          </a:ln>
        </p:spPr>
      </p:pic>
      <p:pic>
        <p:nvPicPr>
          <p:cNvPr id="599" name="Google Shape;599;p89"/>
          <p:cNvPicPr preferRelativeResize="0"/>
          <p:nvPr/>
        </p:nvPicPr>
        <p:blipFill>
          <a:blip r:embed="rId12">
            <a:alphaModFix/>
          </a:blip>
          <a:stretch>
            <a:fillRect/>
          </a:stretch>
        </p:blipFill>
        <p:spPr>
          <a:xfrm>
            <a:off x="6730962" y="2226738"/>
            <a:ext cx="487425" cy="329407"/>
          </a:xfrm>
          <a:prstGeom prst="rect">
            <a:avLst/>
          </a:prstGeom>
          <a:noFill/>
          <a:ln>
            <a:noFill/>
          </a:ln>
        </p:spPr>
      </p:pic>
      <p:sp>
        <p:nvSpPr>
          <p:cNvPr id="600" name="Google Shape;600;p89"/>
          <p:cNvSpPr txBox="1"/>
          <p:nvPr/>
        </p:nvSpPr>
        <p:spPr>
          <a:xfrm>
            <a:off x="3067388" y="3238021"/>
            <a:ext cx="1723200" cy="16188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Clr>
                <a:schemeClr val="dk1"/>
              </a:buClr>
              <a:buSzPts val="600"/>
              <a:buFont typeface="Arial"/>
              <a:buNone/>
            </a:pPr>
            <a:r>
              <a:rPr lang="en" sz="1100" b="1">
                <a:solidFill>
                  <a:srgbClr val="167EBF"/>
                </a:solidFill>
                <a:latin typeface="Open Sans"/>
                <a:ea typeface="Open Sans"/>
                <a:cs typeface="Open Sans"/>
                <a:sym typeface="Open Sans"/>
              </a:rPr>
              <a:t>Interest &amp; Awareness</a:t>
            </a:r>
            <a:endParaRPr sz="1100" b="1">
              <a:solidFill>
                <a:srgbClr val="167EBF"/>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endParaRPr sz="400" b="1">
              <a:solidFill>
                <a:srgbClr val="CC0E0E"/>
              </a:solidFill>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Social / Search Advertising</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Email / Text Marketing </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Loyalty programs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YouTube / Video Ads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Television</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Billboard</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Online display advertising</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Newspaper / Magazine</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Radio</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endParaRPr sz="900">
              <a:solidFill>
                <a:srgbClr val="434343"/>
              </a:solidFill>
              <a:latin typeface="Open Sans"/>
              <a:ea typeface="Open Sans"/>
              <a:cs typeface="Open Sans"/>
              <a:sym typeface="Open Sans"/>
            </a:endParaRPr>
          </a:p>
        </p:txBody>
      </p:sp>
      <p:sp>
        <p:nvSpPr>
          <p:cNvPr id="601" name="Google Shape;601;p89"/>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30" name="Picture 29" descr="A close up of a logo&#10;&#10;Description automatically generated">
            <a:extLst>
              <a:ext uri="{FF2B5EF4-FFF2-40B4-BE49-F238E27FC236}">
                <a16:creationId xmlns:a16="http://schemas.microsoft.com/office/drawing/2014/main" id="{7D76E7B7-5C82-C343-9D7C-CDDED3E5E62B}"/>
              </a:ext>
            </a:extLst>
          </p:cNvPr>
          <p:cNvPicPr>
            <a:picLocks noChangeAspect="1"/>
          </p:cNvPicPr>
          <p:nvPr/>
        </p:nvPicPr>
        <p:blipFill>
          <a:blip r:embed="rId13"/>
          <a:stretch>
            <a:fillRect/>
          </a:stretch>
        </p:blipFill>
        <p:spPr>
          <a:xfrm>
            <a:off x="8128769" y="182753"/>
            <a:ext cx="702935" cy="41484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6"/>
        <p:cNvGrpSpPr/>
        <p:nvPr/>
      </p:nvGrpSpPr>
      <p:grpSpPr>
        <a:xfrm>
          <a:off x="0" y="0"/>
          <a:ext cx="0" cy="0"/>
          <a:chOff x="0" y="0"/>
          <a:chExt cx="0" cy="0"/>
        </a:xfrm>
      </p:grpSpPr>
      <p:pic>
        <p:nvPicPr>
          <p:cNvPr id="607" name="Google Shape;607;p90"/>
          <p:cNvPicPr preferRelativeResize="0"/>
          <p:nvPr/>
        </p:nvPicPr>
        <p:blipFill>
          <a:blip r:embed="rId3">
            <a:alphaModFix/>
          </a:blip>
          <a:stretch>
            <a:fillRect/>
          </a:stretch>
        </p:blipFill>
        <p:spPr>
          <a:xfrm>
            <a:off x="2779370" y="3007375"/>
            <a:ext cx="2385661" cy="1547101"/>
          </a:xfrm>
          <a:prstGeom prst="rect">
            <a:avLst/>
          </a:prstGeom>
          <a:noFill/>
          <a:ln>
            <a:noFill/>
          </a:ln>
        </p:spPr>
      </p:pic>
      <p:sp>
        <p:nvSpPr>
          <p:cNvPr id="608" name="Google Shape;608;p90"/>
          <p:cNvSpPr/>
          <p:nvPr/>
        </p:nvSpPr>
        <p:spPr>
          <a:xfrm rot="-5400000">
            <a:off x="7617288" y="1652262"/>
            <a:ext cx="3333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0"/>
          <p:cNvSpPr/>
          <p:nvPr/>
        </p:nvSpPr>
        <p:spPr>
          <a:xfrm rot="5400000">
            <a:off x="2505767" y="1657849"/>
            <a:ext cx="1035900" cy="1433400"/>
          </a:xfrm>
          <a:prstGeom prst="trapezoid">
            <a:avLst>
              <a:gd name="adj" fmla="val 16167"/>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0"/>
          <p:cNvSpPr/>
          <p:nvPr/>
        </p:nvSpPr>
        <p:spPr>
          <a:xfrm rot="5400000">
            <a:off x="5888912" y="1652200"/>
            <a:ext cx="3204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0"/>
          <p:cNvSpPr/>
          <p:nvPr/>
        </p:nvSpPr>
        <p:spPr>
          <a:xfrm rot="5400000">
            <a:off x="4186023" y="1598870"/>
            <a:ext cx="696300" cy="1548000"/>
          </a:xfrm>
          <a:prstGeom prst="trapezoid">
            <a:avLst>
              <a:gd name="adj" fmla="val 2658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0"/>
          <p:cNvSpPr/>
          <p:nvPr/>
        </p:nvSpPr>
        <p:spPr>
          <a:xfrm>
            <a:off x="5087350" y="2130448"/>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613" name="Google Shape;613;p90"/>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 name="Google Shape;614;p90"/>
          <p:cNvPicPr preferRelativeResize="0"/>
          <p:nvPr/>
        </p:nvPicPr>
        <p:blipFill>
          <a:blip r:embed="rId4">
            <a:alphaModFix/>
          </a:blip>
          <a:stretch>
            <a:fillRect/>
          </a:stretch>
        </p:blipFill>
        <p:spPr>
          <a:xfrm flipH="1">
            <a:off x="1709357" y="1228633"/>
            <a:ext cx="1354350" cy="1880174"/>
          </a:xfrm>
          <a:prstGeom prst="rect">
            <a:avLst/>
          </a:prstGeom>
          <a:noFill/>
          <a:ln>
            <a:noFill/>
          </a:ln>
        </p:spPr>
      </p:pic>
      <p:sp>
        <p:nvSpPr>
          <p:cNvPr id="615" name="Google Shape;615;p90"/>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0"/>
          <p:cNvSpPr/>
          <p:nvPr/>
        </p:nvSpPr>
        <p:spPr>
          <a:xfrm>
            <a:off x="8267850" y="214372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617" name="Google Shape;617;p90"/>
          <p:cNvSpPr/>
          <p:nvPr/>
        </p:nvSpPr>
        <p:spPr>
          <a:xfrm>
            <a:off x="6743825" y="2157665"/>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0"/>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0"/>
          <p:cNvSpPr/>
          <p:nvPr/>
        </p:nvSpPr>
        <p:spPr>
          <a:xfrm>
            <a:off x="3514300" y="2130448"/>
            <a:ext cx="461700" cy="461700"/>
          </a:xfrm>
          <a:prstGeom prst="ellipse">
            <a:avLst/>
          </a:prstGeom>
          <a:solidFill>
            <a:srgbClr val="48BF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pic>
        <p:nvPicPr>
          <p:cNvPr id="620" name="Google Shape;620;p90"/>
          <p:cNvPicPr preferRelativeResize="0"/>
          <p:nvPr/>
        </p:nvPicPr>
        <p:blipFill>
          <a:blip r:embed="rId5">
            <a:alphaModFix/>
          </a:blip>
          <a:stretch>
            <a:fillRect/>
          </a:stretch>
        </p:blipFill>
        <p:spPr>
          <a:xfrm>
            <a:off x="2065017" y="2118390"/>
            <a:ext cx="461700" cy="461700"/>
          </a:xfrm>
          <a:prstGeom prst="rect">
            <a:avLst/>
          </a:prstGeom>
          <a:noFill/>
          <a:ln>
            <a:noFill/>
          </a:ln>
        </p:spPr>
      </p:pic>
      <p:sp>
        <p:nvSpPr>
          <p:cNvPr id="621" name="Google Shape;621;p90"/>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grpSp>
        <p:nvGrpSpPr>
          <p:cNvPr id="622" name="Google Shape;622;p90"/>
          <p:cNvGrpSpPr/>
          <p:nvPr/>
        </p:nvGrpSpPr>
        <p:grpSpPr>
          <a:xfrm>
            <a:off x="3227525" y="1158800"/>
            <a:ext cx="1035187" cy="659134"/>
            <a:chOff x="2456474" y="330633"/>
            <a:chExt cx="571800" cy="454607"/>
          </a:xfrm>
        </p:grpSpPr>
        <p:sp>
          <p:nvSpPr>
            <p:cNvPr id="623" name="Google Shape;623;p90"/>
            <p:cNvSpPr/>
            <p:nvPr/>
          </p:nvSpPr>
          <p:spPr>
            <a:xfrm rot="10800000">
              <a:off x="2696282" y="579140"/>
              <a:ext cx="92100" cy="206100"/>
            </a:xfrm>
            <a:prstGeom prst="triangle">
              <a:avLst>
                <a:gd name="adj" fmla="val 50000"/>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0"/>
            <p:cNvSpPr/>
            <p:nvPr/>
          </p:nvSpPr>
          <p:spPr>
            <a:xfrm>
              <a:off x="2456474" y="330633"/>
              <a:ext cx="571800" cy="360600"/>
            </a:xfrm>
            <a:prstGeom prst="roundRect">
              <a:avLst>
                <a:gd name="adj" fmla="val 16667"/>
              </a:avLst>
            </a:prstGeom>
            <a:solidFill>
              <a:srgbClr val="48B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a:ea typeface="Open Sans"/>
                  <a:cs typeface="Open Sans"/>
                  <a:sym typeface="Open Sans"/>
                </a:rPr>
                <a:t>Be Found &amp; Stand Out</a:t>
              </a:r>
              <a:endParaRPr sz="1000">
                <a:solidFill>
                  <a:srgbClr val="FFFFFF"/>
                </a:solidFill>
                <a:latin typeface="Open Sans"/>
                <a:ea typeface="Open Sans"/>
                <a:cs typeface="Open Sans"/>
                <a:sym typeface="Open Sans"/>
              </a:endParaRPr>
            </a:p>
          </p:txBody>
        </p:sp>
      </p:grpSp>
      <p:pic>
        <p:nvPicPr>
          <p:cNvPr id="625" name="Google Shape;625;p90"/>
          <p:cNvPicPr preferRelativeResize="0"/>
          <p:nvPr/>
        </p:nvPicPr>
        <p:blipFill>
          <a:blip r:embed="rId6">
            <a:alphaModFix/>
          </a:blip>
          <a:stretch>
            <a:fillRect/>
          </a:stretch>
        </p:blipFill>
        <p:spPr>
          <a:xfrm>
            <a:off x="3980863" y="3381460"/>
            <a:ext cx="1442400" cy="1612866"/>
          </a:xfrm>
          <a:prstGeom prst="rect">
            <a:avLst/>
          </a:prstGeom>
          <a:noFill/>
          <a:ln>
            <a:noFill/>
          </a:ln>
        </p:spPr>
      </p:pic>
      <p:pic>
        <p:nvPicPr>
          <p:cNvPr id="626" name="Google Shape;626;p90" descr="smartphone.png"/>
          <p:cNvPicPr preferRelativeResize="0"/>
          <p:nvPr/>
        </p:nvPicPr>
        <p:blipFill rotWithShape="1">
          <a:blip r:embed="rId7">
            <a:alphaModFix/>
          </a:blip>
          <a:srcRect l="9099" b="9099"/>
          <a:stretch/>
        </p:blipFill>
        <p:spPr>
          <a:xfrm>
            <a:off x="3526000" y="2153700"/>
            <a:ext cx="438300" cy="438300"/>
          </a:xfrm>
          <a:prstGeom prst="ellipse">
            <a:avLst/>
          </a:prstGeom>
          <a:noFill/>
          <a:ln>
            <a:noFill/>
          </a:ln>
        </p:spPr>
      </p:pic>
      <p:sp>
        <p:nvSpPr>
          <p:cNvPr id="627" name="Google Shape;627;p90"/>
          <p:cNvSpPr txBox="1"/>
          <p:nvPr/>
        </p:nvSpPr>
        <p:spPr>
          <a:xfrm>
            <a:off x="241935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628" name="Google Shape;628;p90"/>
          <p:cNvPicPr preferRelativeResize="0"/>
          <p:nvPr/>
        </p:nvPicPr>
        <p:blipFill rotWithShape="1">
          <a:blip r:embed="rId8">
            <a:alphaModFix/>
          </a:blip>
          <a:srcRect/>
          <a:stretch/>
        </p:blipFill>
        <p:spPr>
          <a:xfrm>
            <a:off x="6001675" y="2985088"/>
            <a:ext cx="1193400" cy="819600"/>
          </a:xfrm>
          <a:prstGeom prst="rect">
            <a:avLst/>
          </a:prstGeom>
          <a:noFill/>
          <a:ln>
            <a:noFill/>
          </a:ln>
        </p:spPr>
      </p:pic>
      <p:sp>
        <p:nvSpPr>
          <p:cNvPr id="629" name="Google Shape;629;p90"/>
          <p:cNvSpPr txBox="1"/>
          <p:nvPr/>
        </p:nvSpPr>
        <p:spPr>
          <a:xfrm>
            <a:off x="6250550" y="3108800"/>
            <a:ext cx="2733000" cy="15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“best tacos boston”</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“family lawyers in austin”</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“record store near me”</a:t>
            </a:r>
            <a:endParaRPr sz="1600" i="1">
              <a:solidFill>
                <a:srgbClr val="CCCCCC"/>
              </a:solidFill>
              <a:latin typeface="Montserrat Light"/>
              <a:ea typeface="Montserrat Light"/>
              <a:cs typeface="Montserrat Light"/>
              <a:sym typeface="Montserrat Light"/>
            </a:endParaRPr>
          </a:p>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“top home builders”</a:t>
            </a:r>
            <a:endParaRPr sz="1600" i="1">
              <a:solidFill>
                <a:srgbClr val="CCCCCC"/>
              </a:solidFill>
              <a:latin typeface="Montserrat Light"/>
              <a:ea typeface="Montserrat Light"/>
              <a:cs typeface="Montserrat Light"/>
              <a:sym typeface="Montserrat Light"/>
            </a:endParaRPr>
          </a:p>
        </p:txBody>
      </p:sp>
      <p:pic>
        <p:nvPicPr>
          <p:cNvPr id="630" name="Google Shape;630;p90"/>
          <p:cNvPicPr preferRelativeResize="0"/>
          <p:nvPr/>
        </p:nvPicPr>
        <p:blipFill>
          <a:blip r:embed="rId9">
            <a:alphaModFix/>
          </a:blip>
          <a:stretch>
            <a:fillRect/>
          </a:stretch>
        </p:blipFill>
        <p:spPr>
          <a:xfrm>
            <a:off x="4978987" y="2721025"/>
            <a:ext cx="830822" cy="1486225"/>
          </a:xfrm>
          <a:prstGeom prst="rect">
            <a:avLst/>
          </a:prstGeom>
          <a:noFill/>
          <a:ln w="9525" cap="flat" cmpd="sng">
            <a:solidFill>
              <a:schemeClr val="dk2"/>
            </a:solidFill>
            <a:prstDash val="solid"/>
            <a:round/>
            <a:headEnd type="none" w="sm" len="sm"/>
            <a:tailEnd type="none" w="sm" len="sm"/>
          </a:ln>
        </p:spPr>
      </p:pic>
      <p:pic>
        <p:nvPicPr>
          <p:cNvPr id="631" name="Google Shape;631;p90"/>
          <p:cNvPicPr preferRelativeResize="0"/>
          <p:nvPr/>
        </p:nvPicPr>
        <p:blipFill>
          <a:blip r:embed="rId10">
            <a:alphaModFix/>
          </a:blip>
          <a:stretch>
            <a:fillRect/>
          </a:stretch>
        </p:blipFill>
        <p:spPr>
          <a:xfrm>
            <a:off x="2549775" y="3337400"/>
            <a:ext cx="852700" cy="1510902"/>
          </a:xfrm>
          <a:prstGeom prst="rect">
            <a:avLst/>
          </a:prstGeom>
          <a:noFill/>
          <a:ln>
            <a:noFill/>
          </a:ln>
        </p:spPr>
      </p:pic>
      <p:pic>
        <p:nvPicPr>
          <p:cNvPr id="632" name="Google Shape;632;p90"/>
          <p:cNvPicPr preferRelativeResize="0"/>
          <p:nvPr/>
        </p:nvPicPr>
        <p:blipFill>
          <a:blip r:embed="rId11">
            <a:alphaModFix/>
          </a:blip>
          <a:stretch>
            <a:fillRect/>
          </a:stretch>
        </p:blipFill>
        <p:spPr>
          <a:xfrm>
            <a:off x="6730962" y="2226738"/>
            <a:ext cx="487425" cy="329407"/>
          </a:xfrm>
          <a:prstGeom prst="rect">
            <a:avLst/>
          </a:prstGeom>
          <a:noFill/>
          <a:ln>
            <a:noFill/>
          </a:ln>
        </p:spPr>
      </p:pic>
      <p:sp>
        <p:nvSpPr>
          <p:cNvPr id="633" name="Google Shape;633;p90"/>
          <p:cNvSpPr txBox="1"/>
          <p:nvPr/>
        </p:nvSpPr>
        <p:spPr>
          <a:xfrm>
            <a:off x="1163837" y="3314221"/>
            <a:ext cx="1286700" cy="14187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48BF00"/>
                </a:solidFill>
                <a:latin typeface="Open Sans"/>
                <a:ea typeface="Open Sans"/>
                <a:cs typeface="Open Sans"/>
                <a:sym typeface="Open Sans"/>
              </a:rPr>
              <a:t>Search</a:t>
            </a:r>
            <a:endParaRPr sz="1100" b="1">
              <a:solidFill>
                <a:srgbClr val="48BF00"/>
              </a:solidFill>
              <a:latin typeface="Open Sans"/>
              <a:ea typeface="Open Sans"/>
              <a:cs typeface="Open Sans"/>
              <a:sym typeface="Open Sans"/>
            </a:endParaRPr>
          </a:p>
          <a:p>
            <a:pPr marL="0" lvl="0" indent="0" algn="r" rtl="0">
              <a:spcBef>
                <a:spcPts val="0"/>
              </a:spcBef>
              <a:spcAft>
                <a:spcPts val="0"/>
              </a:spcAft>
              <a:buNone/>
            </a:pPr>
            <a:endParaRPr sz="900" b="1">
              <a:solidFill>
                <a:srgbClr val="0E5AE0"/>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Organic Search</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PPC</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Maps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Directories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Apps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“Near me”</a:t>
            </a:r>
            <a:endParaRPr sz="900" b="1">
              <a:solidFill>
                <a:srgbClr val="434343"/>
              </a:solidFill>
              <a:latin typeface="Open Sans"/>
              <a:ea typeface="Open Sans"/>
              <a:cs typeface="Open Sans"/>
              <a:sym typeface="Open Sans"/>
            </a:endParaRPr>
          </a:p>
        </p:txBody>
      </p:sp>
      <p:sp>
        <p:nvSpPr>
          <p:cNvPr id="634" name="Google Shape;634;p90"/>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31" name="Picture 30" descr="A close up of a logo&#10;&#10;Description automatically generated">
            <a:extLst>
              <a:ext uri="{FF2B5EF4-FFF2-40B4-BE49-F238E27FC236}">
                <a16:creationId xmlns:a16="http://schemas.microsoft.com/office/drawing/2014/main" id="{DDA8EE72-D5B0-B342-B20B-1333FD4EB56F}"/>
              </a:ext>
            </a:extLst>
          </p:cNvPr>
          <p:cNvPicPr>
            <a:picLocks noChangeAspect="1"/>
          </p:cNvPicPr>
          <p:nvPr/>
        </p:nvPicPr>
        <p:blipFill>
          <a:blip r:embed="rId12"/>
          <a:stretch>
            <a:fillRect/>
          </a:stretch>
        </p:blipFill>
        <p:spPr>
          <a:xfrm>
            <a:off x="8128769" y="182753"/>
            <a:ext cx="702935" cy="4148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39"/>
        <p:cNvGrpSpPr/>
        <p:nvPr/>
      </p:nvGrpSpPr>
      <p:grpSpPr>
        <a:xfrm>
          <a:off x="0" y="0"/>
          <a:ext cx="0" cy="0"/>
          <a:chOff x="0" y="0"/>
          <a:chExt cx="0" cy="0"/>
        </a:xfrm>
      </p:grpSpPr>
      <p:sp>
        <p:nvSpPr>
          <p:cNvPr id="640" name="Google Shape;640;p91"/>
          <p:cNvSpPr/>
          <p:nvPr/>
        </p:nvSpPr>
        <p:spPr>
          <a:xfrm rot="-5400000">
            <a:off x="7617288" y="1652262"/>
            <a:ext cx="3333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1"/>
          <p:cNvSpPr/>
          <p:nvPr/>
        </p:nvSpPr>
        <p:spPr>
          <a:xfrm rot="5400000">
            <a:off x="2505767" y="1657849"/>
            <a:ext cx="1035900" cy="1433400"/>
          </a:xfrm>
          <a:prstGeom prst="trapezoid">
            <a:avLst>
              <a:gd name="adj" fmla="val 16167"/>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1"/>
          <p:cNvSpPr/>
          <p:nvPr/>
        </p:nvSpPr>
        <p:spPr>
          <a:xfrm rot="5400000">
            <a:off x="5888912" y="1652200"/>
            <a:ext cx="3204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1"/>
          <p:cNvSpPr/>
          <p:nvPr/>
        </p:nvSpPr>
        <p:spPr>
          <a:xfrm rot="5400000">
            <a:off x="4186023" y="1598870"/>
            <a:ext cx="696300" cy="1548000"/>
          </a:xfrm>
          <a:prstGeom prst="trapezoid">
            <a:avLst>
              <a:gd name="adj" fmla="val 2658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1"/>
          <p:cNvSpPr/>
          <p:nvPr/>
        </p:nvSpPr>
        <p:spPr>
          <a:xfrm>
            <a:off x="5087350" y="2130448"/>
            <a:ext cx="461700" cy="461700"/>
          </a:xfrm>
          <a:prstGeom prst="ellipse">
            <a:avLst/>
          </a:prstGeom>
          <a:solidFill>
            <a:srgbClr val="F7CB1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pic>
        <p:nvPicPr>
          <p:cNvPr id="645" name="Google Shape;645;p91"/>
          <p:cNvPicPr preferRelativeResize="0"/>
          <p:nvPr/>
        </p:nvPicPr>
        <p:blipFill>
          <a:blip r:embed="rId3">
            <a:alphaModFix/>
          </a:blip>
          <a:stretch>
            <a:fillRect/>
          </a:stretch>
        </p:blipFill>
        <p:spPr>
          <a:xfrm flipH="1">
            <a:off x="3233357" y="1228633"/>
            <a:ext cx="1354350" cy="1880174"/>
          </a:xfrm>
          <a:prstGeom prst="rect">
            <a:avLst/>
          </a:prstGeom>
          <a:noFill/>
          <a:ln>
            <a:noFill/>
          </a:ln>
        </p:spPr>
      </p:pic>
      <p:sp>
        <p:nvSpPr>
          <p:cNvPr id="646" name="Google Shape;646;p91"/>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1"/>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1"/>
          <p:cNvSpPr/>
          <p:nvPr/>
        </p:nvSpPr>
        <p:spPr>
          <a:xfrm>
            <a:off x="8267850" y="214372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649" name="Google Shape;649;p91"/>
          <p:cNvSpPr/>
          <p:nvPr/>
        </p:nvSpPr>
        <p:spPr>
          <a:xfrm>
            <a:off x="6743825" y="2157665"/>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1"/>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1"/>
          <p:cNvSpPr/>
          <p:nvPr/>
        </p:nvSpPr>
        <p:spPr>
          <a:xfrm>
            <a:off x="3514300" y="2130448"/>
            <a:ext cx="461700" cy="461700"/>
          </a:xfrm>
          <a:prstGeom prst="ellipse">
            <a:avLst/>
          </a:prstGeom>
          <a:solidFill>
            <a:srgbClr val="48BF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pic>
        <p:nvPicPr>
          <p:cNvPr id="652" name="Google Shape;652;p91"/>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653" name="Google Shape;653;p91"/>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654" name="Google Shape;654;p91"/>
          <p:cNvSpPr txBox="1"/>
          <p:nvPr/>
        </p:nvSpPr>
        <p:spPr>
          <a:xfrm>
            <a:off x="241935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655" name="Google Shape;655;p91" descr="smartphone.png"/>
          <p:cNvPicPr preferRelativeResize="0"/>
          <p:nvPr/>
        </p:nvPicPr>
        <p:blipFill rotWithShape="1">
          <a:blip r:embed="rId5">
            <a:alphaModFix/>
          </a:blip>
          <a:srcRect l="9099" b="9099"/>
          <a:stretch/>
        </p:blipFill>
        <p:spPr>
          <a:xfrm>
            <a:off x="3526000" y="2153700"/>
            <a:ext cx="438300" cy="438300"/>
          </a:xfrm>
          <a:prstGeom prst="ellipse">
            <a:avLst/>
          </a:prstGeom>
          <a:noFill/>
          <a:ln>
            <a:noFill/>
          </a:ln>
        </p:spPr>
      </p:pic>
      <p:pic>
        <p:nvPicPr>
          <p:cNvPr id="656" name="Google Shape;656;p91"/>
          <p:cNvPicPr preferRelativeResize="0"/>
          <p:nvPr/>
        </p:nvPicPr>
        <p:blipFill rotWithShape="1">
          <a:blip r:embed="rId6">
            <a:alphaModFix/>
          </a:blip>
          <a:srcRect b="21241"/>
          <a:stretch/>
        </p:blipFill>
        <p:spPr>
          <a:xfrm>
            <a:off x="4113263" y="3148188"/>
            <a:ext cx="2399626" cy="1342676"/>
          </a:xfrm>
          <a:prstGeom prst="rect">
            <a:avLst/>
          </a:prstGeom>
          <a:noFill/>
          <a:ln>
            <a:noFill/>
          </a:ln>
        </p:spPr>
      </p:pic>
      <p:sp>
        <p:nvSpPr>
          <p:cNvPr id="657" name="Google Shape;657;p91"/>
          <p:cNvSpPr txBox="1"/>
          <p:nvPr/>
        </p:nvSpPr>
        <p:spPr>
          <a:xfrm>
            <a:off x="392980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grpSp>
        <p:nvGrpSpPr>
          <p:cNvPr id="658" name="Google Shape;658;p91"/>
          <p:cNvGrpSpPr/>
          <p:nvPr/>
        </p:nvGrpSpPr>
        <p:grpSpPr>
          <a:xfrm>
            <a:off x="4891850" y="1295017"/>
            <a:ext cx="852698" cy="522917"/>
            <a:chOff x="2506890" y="424582"/>
            <a:chExt cx="471000" cy="360658"/>
          </a:xfrm>
        </p:grpSpPr>
        <p:sp>
          <p:nvSpPr>
            <p:cNvPr id="659" name="Google Shape;659;p91"/>
            <p:cNvSpPr/>
            <p:nvPr/>
          </p:nvSpPr>
          <p:spPr>
            <a:xfrm rot="10800000">
              <a:off x="2696282" y="579140"/>
              <a:ext cx="92100" cy="206100"/>
            </a:xfrm>
            <a:prstGeom prst="triangle">
              <a:avLst>
                <a:gd name="adj" fmla="val 5000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1"/>
            <p:cNvSpPr/>
            <p:nvPr/>
          </p:nvSpPr>
          <p:spPr>
            <a:xfrm>
              <a:off x="2506890" y="424582"/>
              <a:ext cx="471000" cy="266700"/>
            </a:xfrm>
            <a:prstGeom prst="roundRect">
              <a:avLst>
                <a:gd name="adj" fmla="val 16667"/>
              </a:avLst>
            </a:prstGeom>
            <a:solidFill>
              <a:srgbClr val="F7CB1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a:ea typeface="Open Sans"/>
                  <a:cs typeface="Open Sans"/>
                  <a:sym typeface="Open Sans"/>
                </a:rPr>
                <a:t>Be Chosen</a:t>
              </a:r>
              <a:endParaRPr sz="1000">
                <a:solidFill>
                  <a:srgbClr val="FFFFFF"/>
                </a:solidFill>
                <a:latin typeface="Open Sans"/>
                <a:ea typeface="Open Sans"/>
                <a:cs typeface="Open Sans"/>
                <a:sym typeface="Open Sans"/>
              </a:endParaRPr>
            </a:p>
          </p:txBody>
        </p:sp>
      </p:grpSp>
      <p:pic>
        <p:nvPicPr>
          <p:cNvPr id="661" name="Google Shape;661;p91"/>
          <p:cNvPicPr preferRelativeResize="0"/>
          <p:nvPr/>
        </p:nvPicPr>
        <p:blipFill>
          <a:blip r:embed="rId7">
            <a:alphaModFix/>
          </a:blip>
          <a:stretch>
            <a:fillRect/>
          </a:stretch>
        </p:blipFill>
        <p:spPr>
          <a:xfrm>
            <a:off x="5315928" y="2721025"/>
            <a:ext cx="1596975" cy="1456050"/>
          </a:xfrm>
          <a:prstGeom prst="rect">
            <a:avLst/>
          </a:prstGeom>
          <a:noFill/>
          <a:ln>
            <a:noFill/>
          </a:ln>
        </p:spPr>
      </p:pic>
      <p:sp>
        <p:nvSpPr>
          <p:cNvPr id="662" name="Google Shape;662;p91"/>
          <p:cNvSpPr txBox="1"/>
          <p:nvPr/>
        </p:nvSpPr>
        <p:spPr>
          <a:xfrm>
            <a:off x="2756700" y="3281646"/>
            <a:ext cx="1286700" cy="14187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F7CB16"/>
                </a:solidFill>
                <a:latin typeface="Open Sans"/>
                <a:ea typeface="Open Sans"/>
                <a:cs typeface="Open Sans"/>
                <a:sym typeface="Open Sans"/>
              </a:rPr>
              <a:t>Research</a:t>
            </a:r>
            <a:endParaRPr sz="1100" b="1">
              <a:solidFill>
                <a:srgbClr val="F7CB16"/>
              </a:solidFill>
              <a:latin typeface="Open Sans"/>
              <a:ea typeface="Open Sans"/>
              <a:cs typeface="Open Sans"/>
              <a:sym typeface="Open Sans"/>
            </a:endParaRPr>
          </a:p>
          <a:p>
            <a:pPr marL="0" lvl="0" indent="0" algn="r" rtl="0">
              <a:spcBef>
                <a:spcPts val="0"/>
              </a:spcBef>
              <a:spcAft>
                <a:spcPts val="0"/>
              </a:spcAft>
              <a:buNone/>
            </a:pPr>
            <a:endParaRPr sz="900" b="1">
              <a:solidFill>
                <a:srgbClr val="0E5AE0"/>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Blogs &amp; Articles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Reviews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Social Media</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Friends and family</a:t>
            </a:r>
            <a:endParaRPr sz="900" b="1">
              <a:solidFill>
                <a:srgbClr val="434343"/>
              </a:solidFill>
              <a:latin typeface="Open Sans"/>
              <a:ea typeface="Open Sans"/>
              <a:cs typeface="Open Sans"/>
              <a:sym typeface="Open Sans"/>
            </a:endParaRPr>
          </a:p>
        </p:txBody>
      </p:sp>
      <p:pic>
        <p:nvPicPr>
          <p:cNvPr id="663" name="Google Shape;663;p91"/>
          <p:cNvPicPr preferRelativeResize="0"/>
          <p:nvPr/>
        </p:nvPicPr>
        <p:blipFill>
          <a:blip r:embed="rId8">
            <a:alphaModFix/>
          </a:blip>
          <a:stretch>
            <a:fillRect/>
          </a:stretch>
        </p:blipFill>
        <p:spPr>
          <a:xfrm>
            <a:off x="6242277" y="3292430"/>
            <a:ext cx="1254361" cy="1035900"/>
          </a:xfrm>
          <a:prstGeom prst="rect">
            <a:avLst/>
          </a:prstGeom>
          <a:noFill/>
          <a:ln>
            <a:noFill/>
          </a:ln>
        </p:spPr>
      </p:pic>
      <p:pic>
        <p:nvPicPr>
          <p:cNvPr id="664" name="Google Shape;664;p91"/>
          <p:cNvPicPr preferRelativeResize="0"/>
          <p:nvPr/>
        </p:nvPicPr>
        <p:blipFill>
          <a:blip r:embed="rId9">
            <a:alphaModFix/>
          </a:blip>
          <a:stretch>
            <a:fillRect/>
          </a:stretch>
        </p:blipFill>
        <p:spPr>
          <a:xfrm>
            <a:off x="4591475" y="3925844"/>
            <a:ext cx="1596974" cy="1006313"/>
          </a:xfrm>
          <a:prstGeom prst="rect">
            <a:avLst/>
          </a:prstGeom>
          <a:noFill/>
          <a:ln>
            <a:noFill/>
          </a:ln>
        </p:spPr>
      </p:pic>
      <p:sp>
        <p:nvSpPr>
          <p:cNvPr id="665" name="Google Shape;665;p91"/>
          <p:cNvSpPr/>
          <p:nvPr/>
        </p:nvSpPr>
        <p:spPr>
          <a:xfrm>
            <a:off x="5400442" y="22551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1"/>
          <p:cNvSpPr/>
          <p:nvPr/>
        </p:nvSpPr>
        <p:spPr>
          <a:xfrm>
            <a:off x="5328679" y="21708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7" name="Google Shape;667;p91" descr="choice.png"/>
          <p:cNvPicPr preferRelativeResize="0"/>
          <p:nvPr/>
        </p:nvPicPr>
        <p:blipFill rotWithShape="1">
          <a:blip r:embed="rId10">
            <a:alphaModFix/>
          </a:blip>
          <a:srcRect b="15640"/>
          <a:stretch/>
        </p:blipFill>
        <p:spPr>
          <a:xfrm>
            <a:off x="5038375" y="2166175"/>
            <a:ext cx="487424" cy="411176"/>
          </a:xfrm>
          <a:prstGeom prst="rect">
            <a:avLst/>
          </a:prstGeom>
          <a:noFill/>
          <a:ln>
            <a:noFill/>
          </a:ln>
        </p:spPr>
      </p:pic>
      <p:pic>
        <p:nvPicPr>
          <p:cNvPr id="668" name="Google Shape;668;p91"/>
          <p:cNvPicPr preferRelativeResize="0"/>
          <p:nvPr/>
        </p:nvPicPr>
        <p:blipFill>
          <a:blip r:embed="rId11">
            <a:alphaModFix/>
          </a:blip>
          <a:stretch>
            <a:fillRect/>
          </a:stretch>
        </p:blipFill>
        <p:spPr>
          <a:xfrm>
            <a:off x="6730962" y="2226738"/>
            <a:ext cx="487425" cy="329407"/>
          </a:xfrm>
          <a:prstGeom prst="rect">
            <a:avLst/>
          </a:prstGeom>
          <a:noFill/>
          <a:ln>
            <a:noFill/>
          </a:ln>
        </p:spPr>
      </p:pic>
      <p:sp>
        <p:nvSpPr>
          <p:cNvPr id="669" name="Google Shape;669;p91"/>
          <p:cNvSpPr/>
          <p:nvPr/>
        </p:nvSpPr>
        <p:spPr>
          <a:xfrm rot="410225">
            <a:off x="5412859" y="1161423"/>
            <a:ext cx="599765" cy="244736"/>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rPr>
              <a:t>ZMOT</a:t>
            </a:r>
            <a:endParaRPr sz="800">
              <a:solidFill>
                <a:srgbClr val="FFFFFF"/>
              </a:solidFill>
            </a:endParaRPr>
          </a:p>
        </p:txBody>
      </p:sp>
      <p:pic>
        <p:nvPicPr>
          <p:cNvPr id="670" name="Google Shape;670;p91"/>
          <p:cNvPicPr preferRelativeResize="0"/>
          <p:nvPr/>
        </p:nvPicPr>
        <p:blipFill rotWithShape="1">
          <a:blip r:embed="rId12">
            <a:alphaModFix/>
          </a:blip>
          <a:srcRect/>
          <a:stretch/>
        </p:blipFill>
        <p:spPr>
          <a:xfrm>
            <a:off x="415225" y="3346688"/>
            <a:ext cx="1193400" cy="819600"/>
          </a:xfrm>
          <a:prstGeom prst="rect">
            <a:avLst/>
          </a:prstGeom>
          <a:noFill/>
          <a:ln>
            <a:noFill/>
          </a:ln>
        </p:spPr>
      </p:pic>
      <p:sp>
        <p:nvSpPr>
          <p:cNvPr id="671" name="Google Shape;671;p91"/>
          <p:cNvSpPr txBox="1"/>
          <p:nvPr/>
        </p:nvSpPr>
        <p:spPr>
          <a:xfrm>
            <a:off x="664100" y="3470400"/>
            <a:ext cx="2162100" cy="15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This business is popular! They have a lot of reviews, from mostly satisfied customers</a:t>
            </a:r>
            <a:endParaRPr sz="1600" i="1">
              <a:solidFill>
                <a:srgbClr val="CCCCCC"/>
              </a:solidFill>
              <a:latin typeface="Montserrat Light"/>
              <a:ea typeface="Montserrat Light"/>
              <a:cs typeface="Montserrat Light"/>
              <a:sym typeface="Montserrat Light"/>
            </a:endParaRPr>
          </a:p>
        </p:txBody>
      </p:sp>
      <p:sp>
        <p:nvSpPr>
          <p:cNvPr id="672" name="Google Shape;672;p91"/>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36" name="Picture 35" descr="A close up of a logo&#10;&#10;Description automatically generated">
            <a:extLst>
              <a:ext uri="{FF2B5EF4-FFF2-40B4-BE49-F238E27FC236}">
                <a16:creationId xmlns:a16="http://schemas.microsoft.com/office/drawing/2014/main" id="{2249C0C9-0D97-394E-9E97-2C63B148E813}"/>
              </a:ext>
            </a:extLst>
          </p:cNvPr>
          <p:cNvPicPr>
            <a:picLocks noChangeAspect="1"/>
          </p:cNvPicPr>
          <p:nvPr/>
        </p:nvPicPr>
        <p:blipFill>
          <a:blip r:embed="rId13"/>
          <a:stretch>
            <a:fillRect/>
          </a:stretch>
        </p:blipFill>
        <p:spPr>
          <a:xfrm>
            <a:off x="8128769" y="182753"/>
            <a:ext cx="702935" cy="4148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7"/>
        <p:cNvGrpSpPr/>
        <p:nvPr/>
      </p:nvGrpSpPr>
      <p:grpSpPr>
        <a:xfrm>
          <a:off x="0" y="0"/>
          <a:ext cx="0" cy="0"/>
          <a:chOff x="0" y="0"/>
          <a:chExt cx="0" cy="0"/>
        </a:xfrm>
      </p:grpSpPr>
      <p:sp>
        <p:nvSpPr>
          <p:cNvPr id="678" name="Google Shape;678;p92"/>
          <p:cNvSpPr/>
          <p:nvPr/>
        </p:nvSpPr>
        <p:spPr>
          <a:xfrm rot="-5400000">
            <a:off x="7617288" y="1652262"/>
            <a:ext cx="3333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2"/>
          <p:cNvSpPr/>
          <p:nvPr/>
        </p:nvSpPr>
        <p:spPr>
          <a:xfrm rot="5400000">
            <a:off x="2505767" y="1657849"/>
            <a:ext cx="1035900" cy="1433400"/>
          </a:xfrm>
          <a:prstGeom prst="trapezoid">
            <a:avLst>
              <a:gd name="adj" fmla="val 16167"/>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2"/>
          <p:cNvSpPr/>
          <p:nvPr/>
        </p:nvSpPr>
        <p:spPr>
          <a:xfrm rot="5400000">
            <a:off x="5888912" y="1652200"/>
            <a:ext cx="320400" cy="1442400"/>
          </a:xfrm>
          <a:prstGeom prst="trapezoid">
            <a:avLst>
              <a:gd name="adj" fmla="val 57469"/>
            </a:avLst>
          </a:prstGeom>
          <a:solidFill>
            <a:srgbClr val="7F5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2"/>
          <p:cNvSpPr/>
          <p:nvPr/>
        </p:nvSpPr>
        <p:spPr>
          <a:xfrm rot="5400000">
            <a:off x="4186023" y="1598870"/>
            <a:ext cx="696300" cy="1548000"/>
          </a:xfrm>
          <a:prstGeom prst="trapezoid">
            <a:avLst>
              <a:gd name="adj" fmla="val 2658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2" name="Google Shape;682;p92"/>
          <p:cNvPicPr preferRelativeResize="0"/>
          <p:nvPr/>
        </p:nvPicPr>
        <p:blipFill>
          <a:blip r:embed="rId3">
            <a:alphaModFix/>
          </a:blip>
          <a:stretch>
            <a:fillRect/>
          </a:stretch>
        </p:blipFill>
        <p:spPr>
          <a:xfrm flipH="1">
            <a:off x="4876819" y="1228633"/>
            <a:ext cx="1354350" cy="1880174"/>
          </a:xfrm>
          <a:prstGeom prst="rect">
            <a:avLst/>
          </a:prstGeom>
          <a:noFill/>
          <a:ln>
            <a:noFill/>
          </a:ln>
        </p:spPr>
      </p:pic>
      <p:sp>
        <p:nvSpPr>
          <p:cNvPr id="683" name="Google Shape;683;p92"/>
          <p:cNvSpPr/>
          <p:nvPr/>
        </p:nvSpPr>
        <p:spPr>
          <a:xfrm>
            <a:off x="5087350" y="2130448"/>
            <a:ext cx="461700" cy="461700"/>
          </a:xfrm>
          <a:prstGeom prst="ellipse">
            <a:avLst/>
          </a:prstGeom>
          <a:solidFill>
            <a:srgbClr val="F7CB1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684" name="Google Shape;684;p92"/>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2"/>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2"/>
          <p:cNvSpPr/>
          <p:nvPr/>
        </p:nvSpPr>
        <p:spPr>
          <a:xfrm>
            <a:off x="8267850" y="214372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687" name="Google Shape;687;p92"/>
          <p:cNvSpPr/>
          <p:nvPr/>
        </p:nvSpPr>
        <p:spPr>
          <a:xfrm>
            <a:off x="6743825" y="2157665"/>
            <a:ext cx="461700" cy="461700"/>
          </a:xfrm>
          <a:prstGeom prst="ellipse">
            <a:avLst/>
          </a:prstGeom>
          <a:solidFill>
            <a:srgbClr val="7F509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2"/>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2"/>
          <p:cNvSpPr/>
          <p:nvPr/>
        </p:nvSpPr>
        <p:spPr>
          <a:xfrm>
            <a:off x="3514300" y="2130448"/>
            <a:ext cx="461700" cy="461700"/>
          </a:xfrm>
          <a:prstGeom prst="ellipse">
            <a:avLst/>
          </a:prstGeom>
          <a:solidFill>
            <a:srgbClr val="48BF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pic>
        <p:nvPicPr>
          <p:cNvPr id="690" name="Google Shape;690;p92"/>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691" name="Google Shape;691;p92"/>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692" name="Google Shape;692;p92"/>
          <p:cNvSpPr txBox="1"/>
          <p:nvPr/>
        </p:nvSpPr>
        <p:spPr>
          <a:xfrm>
            <a:off x="241935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693" name="Google Shape;693;p92" descr="smartphone.png"/>
          <p:cNvPicPr preferRelativeResize="0"/>
          <p:nvPr/>
        </p:nvPicPr>
        <p:blipFill rotWithShape="1">
          <a:blip r:embed="rId5">
            <a:alphaModFix/>
          </a:blip>
          <a:srcRect l="9099" b="9099"/>
          <a:stretch/>
        </p:blipFill>
        <p:spPr>
          <a:xfrm>
            <a:off x="3526000" y="2153700"/>
            <a:ext cx="438300" cy="438300"/>
          </a:xfrm>
          <a:prstGeom prst="ellipse">
            <a:avLst/>
          </a:prstGeom>
          <a:noFill/>
          <a:ln>
            <a:noFill/>
          </a:ln>
        </p:spPr>
      </p:pic>
      <p:sp>
        <p:nvSpPr>
          <p:cNvPr id="694" name="Google Shape;694;p92"/>
          <p:cNvSpPr txBox="1"/>
          <p:nvPr/>
        </p:nvSpPr>
        <p:spPr>
          <a:xfrm>
            <a:off x="392980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pic>
        <p:nvPicPr>
          <p:cNvPr id="695" name="Google Shape;695;p92"/>
          <p:cNvPicPr preferRelativeResize="0"/>
          <p:nvPr/>
        </p:nvPicPr>
        <p:blipFill rotWithShape="1">
          <a:blip r:embed="rId6">
            <a:alphaModFix/>
          </a:blip>
          <a:srcRect r="38351"/>
          <a:stretch/>
        </p:blipFill>
        <p:spPr>
          <a:xfrm>
            <a:off x="5592500" y="3013300"/>
            <a:ext cx="1354350" cy="1035900"/>
          </a:xfrm>
          <a:prstGeom prst="rect">
            <a:avLst/>
          </a:prstGeom>
          <a:noFill/>
          <a:ln>
            <a:noFill/>
          </a:ln>
        </p:spPr>
      </p:pic>
      <p:sp>
        <p:nvSpPr>
          <p:cNvPr id="696" name="Google Shape;696;p92"/>
          <p:cNvSpPr txBox="1"/>
          <p:nvPr/>
        </p:nvSpPr>
        <p:spPr>
          <a:xfrm>
            <a:off x="5565188" y="2200025"/>
            <a:ext cx="9789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grpSp>
        <p:nvGrpSpPr>
          <p:cNvPr id="697" name="Google Shape;697;p92"/>
          <p:cNvGrpSpPr/>
          <p:nvPr/>
        </p:nvGrpSpPr>
        <p:grpSpPr>
          <a:xfrm>
            <a:off x="6548325" y="1295017"/>
            <a:ext cx="852698" cy="522917"/>
            <a:chOff x="2506890" y="424582"/>
            <a:chExt cx="471000" cy="360658"/>
          </a:xfrm>
        </p:grpSpPr>
        <p:sp>
          <p:nvSpPr>
            <p:cNvPr id="698" name="Google Shape;698;p92"/>
            <p:cNvSpPr/>
            <p:nvPr/>
          </p:nvSpPr>
          <p:spPr>
            <a:xfrm rot="10800000">
              <a:off x="2696282" y="579140"/>
              <a:ext cx="92100" cy="206100"/>
            </a:xfrm>
            <a:prstGeom prst="triangle">
              <a:avLst>
                <a:gd name="adj" fmla="val 50000"/>
              </a:avLst>
            </a:prstGeom>
            <a:solidFill>
              <a:srgbClr val="7F5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2"/>
            <p:cNvSpPr/>
            <p:nvPr/>
          </p:nvSpPr>
          <p:spPr>
            <a:xfrm>
              <a:off x="2506890" y="424582"/>
              <a:ext cx="471000" cy="266700"/>
            </a:xfrm>
            <a:prstGeom prst="roundRect">
              <a:avLst>
                <a:gd name="adj" fmla="val 16667"/>
              </a:avLst>
            </a:prstGeom>
            <a:solidFill>
              <a:srgbClr val="7F509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a:ea typeface="Open Sans"/>
                  <a:cs typeface="Open Sans"/>
                  <a:sym typeface="Open Sans"/>
                </a:rPr>
                <a:t>Make the Sale</a:t>
              </a:r>
              <a:endParaRPr sz="1000">
                <a:solidFill>
                  <a:srgbClr val="FFFFFF"/>
                </a:solidFill>
                <a:latin typeface="Open Sans"/>
                <a:ea typeface="Open Sans"/>
                <a:cs typeface="Open Sans"/>
                <a:sym typeface="Open Sans"/>
              </a:endParaRPr>
            </a:p>
          </p:txBody>
        </p:sp>
      </p:grpSp>
      <p:sp>
        <p:nvSpPr>
          <p:cNvPr id="700" name="Google Shape;700;p92"/>
          <p:cNvSpPr txBox="1"/>
          <p:nvPr/>
        </p:nvSpPr>
        <p:spPr>
          <a:xfrm>
            <a:off x="3929800" y="3337400"/>
            <a:ext cx="1569600" cy="14616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7F509F"/>
                </a:solidFill>
                <a:latin typeface="Open Sans"/>
                <a:ea typeface="Open Sans"/>
                <a:cs typeface="Open Sans"/>
                <a:sym typeface="Open Sans"/>
              </a:rPr>
              <a:t>Purchase</a:t>
            </a:r>
            <a:endParaRPr sz="1100" b="1">
              <a:solidFill>
                <a:srgbClr val="7F509F"/>
              </a:solidFill>
              <a:latin typeface="Open Sans"/>
              <a:ea typeface="Open Sans"/>
              <a:cs typeface="Open Sans"/>
              <a:sym typeface="Open Sans"/>
            </a:endParaRPr>
          </a:p>
          <a:p>
            <a:pPr marL="0" lvl="0" indent="0" algn="r" rtl="0">
              <a:spcBef>
                <a:spcPts val="0"/>
              </a:spcBef>
              <a:spcAft>
                <a:spcPts val="0"/>
              </a:spcAft>
              <a:buNone/>
            </a:pPr>
            <a:endParaRPr sz="400" b="1">
              <a:solidFill>
                <a:srgbClr val="EFB712"/>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Website</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App</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Online booking</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Phone Call</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In-store purchase</a:t>
            </a:r>
            <a:endParaRPr sz="900">
              <a:solidFill>
                <a:srgbClr val="434343"/>
              </a:solidFill>
              <a:latin typeface="Open Sans"/>
              <a:ea typeface="Open Sans"/>
              <a:cs typeface="Open Sans"/>
              <a:sym typeface="Open Sans"/>
            </a:endParaRPr>
          </a:p>
        </p:txBody>
      </p:sp>
      <p:pic>
        <p:nvPicPr>
          <p:cNvPr id="701" name="Google Shape;701;p92"/>
          <p:cNvPicPr preferRelativeResize="0"/>
          <p:nvPr/>
        </p:nvPicPr>
        <p:blipFill rotWithShape="1">
          <a:blip r:embed="rId7">
            <a:alphaModFix/>
          </a:blip>
          <a:srcRect r="51746"/>
          <a:stretch/>
        </p:blipFill>
        <p:spPr>
          <a:xfrm>
            <a:off x="6991638" y="2904675"/>
            <a:ext cx="1077876" cy="1086150"/>
          </a:xfrm>
          <a:prstGeom prst="rect">
            <a:avLst/>
          </a:prstGeom>
          <a:noFill/>
          <a:ln>
            <a:noFill/>
          </a:ln>
        </p:spPr>
      </p:pic>
      <p:pic>
        <p:nvPicPr>
          <p:cNvPr id="702" name="Google Shape;702;p92"/>
          <p:cNvPicPr preferRelativeResize="0"/>
          <p:nvPr/>
        </p:nvPicPr>
        <p:blipFill>
          <a:blip r:embed="rId8">
            <a:alphaModFix/>
          </a:blip>
          <a:stretch>
            <a:fillRect/>
          </a:stretch>
        </p:blipFill>
        <p:spPr>
          <a:xfrm>
            <a:off x="6393429" y="3177200"/>
            <a:ext cx="664275" cy="1158600"/>
          </a:xfrm>
          <a:prstGeom prst="rect">
            <a:avLst/>
          </a:prstGeom>
          <a:noFill/>
          <a:ln w="19050" cap="flat" cmpd="sng">
            <a:solidFill>
              <a:schemeClr val="dk2"/>
            </a:solidFill>
            <a:prstDash val="solid"/>
            <a:round/>
            <a:headEnd type="none" w="sm" len="sm"/>
            <a:tailEnd type="none" w="sm" len="sm"/>
          </a:ln>
        </p:spPr>
      </p:pic>
      <p:sp>
        <p:nvSpPr>
          <p:cNvPr id="703" name="Google Shape;703;p92"/>
          <p:cNvSpPr/>
          <p:nvPr/>
        </p:nvSpPr>
        <p:spPr>
          <a:xfrm>
            <a:off x="5400442" y="22551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2"/>
          <p:cNvSpPr/>
          <p:nvPr/>
        </p:nvSpPr>
        <p:spPr>
          <a:xfrm>
            <a:off x="5328679" y="21708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5" name="Google Shape;705;p92" descr="choice.png"/>
          <p:cNvPicPr preferRelativeResize="0"/>
          <p:nvPr/>
        </p:nvPicPr>
        <p:blipFill rotWithShape="1">
          <a:blip r:embed="rId9">
            <a:alphaModFix/>
          </a:blip>
          <a:srcRect b="15640"/>
          <a:stretch/>
        </p:blipFill>
        <p:spPr>
          <a:xfrm>
            <a:off x="5038375" y="2166175"/>
            <a:ext cx="487424" cy="411176"/>
          </a:xfrm>
          <a:prstGeom prst="rect">
            <a:avLst/>
          </a:prstGeom>
          <a:noFill/>
          <a:ln>
            <a:noFill/>
          </a:ln>
        </p:spPr>
      </p:pic>
      <p:pic>
        <p:nvPicPr>
          <p:cNvPr id="706" name="Google Shape;706;p92"/>
          <p:cNvPicPr preferRelativeResize="0"/>
          <p:nvPr/>
        </p:nvPicPr>
        <p:blipFill>
          <a:blip r:embed="rId10">
            <a:alphaModFix/>
          </a:blip>
          <a:stretch>
            <a:fillRect/>
          </a:stretch>
        </p:blipFill>
        <p:spPr>
          <a:xfrm>
            <a:off x="6730962" y="2226738"/>
            <a:ext cx="487425" cy="329407"/>
          </a:xfrm>
          <a:prstGeom prst="rect">
            <a:avLst/>
          </a:prstGeom>
          <a:noFill/>
          <a:ln>
            <a:noFill/>
          </a:ln>
        </p:spPr>
      </p:pic>
      <p:pic>
        <p:nvPicPr>
          <p:cNvPr id="707" name="Google Shape;707;p92"/>
          <p:cNvPicPr preferRelativeResize="0"/>
          <p:nvPr/>
        </p:nvPicPr>
        <p:blipFill rotWithShape="1">
          <a:blip r:embed="rId11">
            <a:alphaModFix/>
          </a:blip>
          <a:srcRect/>
          <a:stretch/>
        </p:blipFill>
        <p:spPr>
          <a:xfrm>
            <a:off x="1632825" y="3346688"/>
            <a:ext cx="1193400" cy="819600"/>
          </a:xfrm>
          <a:prstGeom prst="rect">
            <a:avLst/>
          </a:prstGeom>
          <a:noFill/>
          <a:ln>
            <a:noFill/>
          </a:ln>
        </p:spPr>
      </p:pic>
      <p:sp>
        <p:nvSpPr>
          <p:cNvPr id="708" name="Google Shape;708;p92"/>
          <p:cNvSpPr txBox="1"/>
          <p:nvPr/>
        </p:nvSpPr>
        <p:spPr>
          <a:xfrm>
            <a:off x="1881700" y="3470400"/>
            <a:ext cx="2427900" cy="7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It’s really easy to book an appointment</a:t>
            </a:r>
            <a:endParaRPr sz="1600" i="1">
              <a:solidFill>
                <a:srgbClr val="CCCCCC"/>
              </a:solidFill>
              <a:latin typeface="Montserrat Light"/>
              <a:ea typeface="Montserrat Light"/>
              <a:cs typeface="Montserrat Light"/>
              <a:sym typeface="Montserrat Light"/>
            </a:endParaRPr>
          </a:p>
        </p:txBody>
      </p:sp>
      <p:sp>
        <p:nvSpPr>
          <p:cNvPr id="709" name="Google Shape;709;p92"/>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35" name="Picture 34" descr="A close up of a logo&#10;&#10;Description automatically generated">
            <a:extLst>
              <a:ext uri="{FF2B5EF4-FFF2-40B4-BE49-F238E27FC236}">
                <a16:creationId xmlns:a16="http://schemas.microsoft.com/office/drawing/2014/main" id="{0F4192DC-8DB1-6F4B-B131-53B314058E63}"/>
              </a:ext>
            </a:extLst>
          </p:cNvPr>
          <p:cNvPicPr>
            <a:picLocks noChangeAspect="1"/>
          </p:cNvPicPr>
          <p:nvPr/>
        </p:nvPicPr>
        <p:blipFill>
          <a:blip r:embed="rId12"/>
          <a:stretch>
            <a:fillRect/>
          </a:stretch>
        </p:blipFill>
        <p:spPr>
          <a:xfrm>
            <a:off x="8128769" y="182753"/>
            <a:ext cx="702935" cy="4148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4"/>
        <p:cNvGrpSpPr/>
        <p:nvPr/>
      </p:nvGrpSpPr>
      <p:grpSpPr>
        <a:xfrm>
          <a:off x="0" y="0"/>
          <a:ext cx="0" cy="0"/>
          <a:chOff x="0" y="0"/>
          <a:chExt cx="0" cy="0"/>
        </a:xfrm>
      </p:grpSpPr>
      <p:sp>
        <p:nvSpPr>
          <p:cNvPr id="715" name="Google Shape;715;p93"/>
          <p:cNvSpPr/>
          <p:nvPr/>
        </p:nvSpPr>
        <p:spPr>
          <a:xfrm rot="-5400000">
            <a:off x="7617288" y="1652262"/>
            <a:ext cx="333300" cy="1442400"/>
          </a:xfrm>
          <a:prstGeom prst="trapezoid">
            <a:avLst>
              <a:gd name="adj" fmla="val 57469"/>
            </a:avLst>
          </a:prstGeom>
          <a:solidFill>
            <a:srgbClr val="D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3"/>
          <p:cNvSpPr/>
          <p:nvPr/>
        </p:nvSpPr>
        <p:spPr>
          <a:xfrm rot="5400000">
            <a:off x="2505767" y="1657849"/>
            <a:ext cx="1035900" cy="1433400"/>
          </a:xfrm>
          <a:prstGeom prst="trapezoid">
            <a:avLst>
              <a:gd name="adj" fmla="val 16167"/>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93"/>
          <p:cNvPicPr preferRelativeResize="0"/>
          <p:nvPr/>
        </p:nvPicPr>
        <p:blipFill>
          <a:blip r:embed="rId3">
            <a:alphaModFix/>
          </a:blip>
          <a:stretch>
            <a:fillRect/>
          </a:stretch>
        </p:blipFill>
        <p:spPr>
          <a:xfrm flipH="1">
            <a:off x="6433757" y="1228633"/>
            <a:ext cx="1354350" cy="1880174"/>
          </a:xfrm>
          <a:prstGeom prst="rect">
            <a:avLst/>
          </a:prstGeom>
          <a:noFill/>
          <a:ln>
            <a:noFill/>
          </a:ln>
        </p:spPr>
      </p:pic>
      <p:sp>
        <p:nvSpPr>
          <p:cNvPr id="718" name="Google Shape;718;p93"/>
          <p:cNvSpPr/>
          <p:nvPr/>
        </p:nvSpPr>
        <p:spPr>
          <a:xfrm rot="5400000">
            <a:off x="5888912" y="1652200"/>
            <a:ext cx="320400" cy="1442400"/>
          </a:xfrm>
          <a:prstGeom prst="trapezoid">
            <a:avLst>
              <a:gd name="adj" fmla="val 57469"/>
            </a:avLst>
          </a:prstGeom>
          <a:solidFill>
            <a:srgbClr val="7F5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3"/>
          <p:cNvSpPr/>
          <p:nvPr/>
        </p:nvSpPr>
        <p:spPr>
          <a:xfrm rot="5400000">
            <a:off x="4186023" y="1598870"/>
            <a:ext cx="696300" cy="1548000"/>
          </a:xfrm>
          <a:prstGeom prst="trapezoid">
            <a:avLst>
              <a:gd name="adj" fmla="val 2658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3"/>
          <p:cNvSpPr/>
          <p:nvPr/>
        </p:nvSpPr>
        <p:spPr>
          <a:xfrm>
            <a:off x="5087350" y="2130448"/>
            <a:ext cx="461700" cy="461700"/>
          </a:xfrm>
          <a:prstGeom prst="ellipse">
            <a:avLst/>
          </a:prstGeom>
          <a:solidFill>
            <a:srgbClr val="F7CB1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721" name="Google Shape;721;p93"/>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3"/>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3"/>
          <p:cNvSpPr/>
          <p:nvPr/>
        </p:nvSpPr>
        <p:spPr>
          <a:xfrm>
            <a:off x="8267850" y="2143723"/>
            <a:ext cx="461700" cy="461700"/>
          </a:xfrm>
          <a:prstGeom prst="ellipse">
            <a:avLst/>
          </a:prstGeom>
          <a:solidFill>
            <a:srgbClr val="D8484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724" name="Google Shape;724;p93"/>
          <p:cNvSpPr/>
          <p:nvPr/>
        </p:nvSpPr>
        <p:spPr>
          <a:xfrm>
            <a:off x="6743825" y="2157665"/>
            <a:ext cx="461700" cy="461700"/>
          </a:xfrm>
          <a:prstGeom prst="ellipse">
            <a:avLst/>
          </a:prstGeom>
          <a:solidFill>
            <a:srgbClr val="7F509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3"/>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3"/>
          <p:cNvSpPr/>
          <p:nvPr/>
        </p:nvSpPr>
        <p:spPr>
          <a:xfrm>
            <a:off x="3514300" y="2130448"/>
            <a:ext cx="461700" cy="461700"/>
          </a:xfrm>
          <a:prstGeom prst="ellipse">
            <a:avLst/>
          </a:prstGeom>
          <a:solidFill>
            <a:srgbClr val="48BF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pic>
        <p:nvPicPr>
          <p:cNvPr id="727" name="Google Shape;727;p93"/>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728" name="Google Shape;728;p93"/>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729" name="Google Shape;729;p93"/>
          <p:cNvSpPr txBox="1"/>
          <p:nvPr/>
        </p:nvSpPr>
        <p:spPr>
          <a:xfrm>
            <a:off x="241935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730" name="Google Shape;730;p93" descr="smartphone.png"/>
          <p:cNvPicPr preferRelativeResize="0"/>
          <p:nvPr/>
        </p:nvPicPr>
        <p:blipFill rotWithShape="1">
          <a:blip r:embed="rId5">
            <a:alphaModFix/>
          </a:blip>
          <a:srcRect l="9099" b="9099"/>
          <a:stretch/>
        </p:blipFill>
        <p:spPr>
          <a:xfrm>
            <a:off x="3526000" y="2153700"/>
            <a:ext cx="438300" cy="438300"/>
          </a:xfrm>
          <a:prstGeom prst="ellipse">
            <a:avLst/>
          </a:prstGeom>
          <a:noFill/>
          <a:ln>
            <a:noFill/>
          </a:ln>
        </p:spPr>
      </p:pic>
      <p:sp>
        <p:nvSpPr>
          <p:cNvPr id="731" name="Google Shape;731;p93"/>
          <p:cNvSpPr txBox="1"/>
          <p:nvPr/>
        </p:nvSpPr>
        <p:spPr>
          <a:xfrm>
            <a:off x="392980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732" name="Google Shape;732;p93"/>
          <p:cNvSpPr txBox="1"/>
          <p:nvPr/>
        </p:nvSpPr>
        <p:spPr>
          <a:xfrm>
            <a:off x="5577622" y="2200025"/>
            <a:ext cx="9540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733" name="Google Shape;733;p93"/>
          <p:cNvPicPr preferRelativeResize="0"/>
          <p:nvPr/>
        </p:nvPicPr>
        <p:blipFill>
          <a:blip r:embed="rId6">
            <a:alphaModFix/>
          </a:blip>
          <a:stretch>
            <a:fillRect/>
          </a:stretch>
        </p:blipFill>
        <p:spPr>
          <a:xfrm>
            <a:off x="8316937" y="2209323"/>
            <a:ext cx="358500" cy="358500"/>
          </a:xfrm>
          <a:prstGeom prst="rect">
            <a:avLst/>
          </a:prstGeom>
          <a:noFill/>
          <a:ln>
            <a:noFill/>
          </a:ln>
        </p:spPr>
      </p:pic>
      <p:sp>
        <p:nvSpPr>
          <p:cNvPr id="734" name="Google Shape;734;p93"/>
          <p:cNvSpPr/>
          <p:nvPr/>
        </p:nvSpPr>
        <p:spPr>
          <a:xfrm>
            <a:off x="5665425" y="3586150"/>
            <a:ext cx="3478800" cy="156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3"/>
          <p:cNvSpPr txBox="1"/>
          <p:nvPr/>
        </p:nvSpPr>
        <p:spPr>
          <a:xfrm>
            <a:off x="7299295"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grpSp>
        <p:nvGrpSpPr>
          <p:cNvPr id="736" name="Google Shape;736;p93"/>
          <p:cNvGrpSpPr/>
          <p:nvPr/>
        </p:nvGrpSpPr>
        <p:grpSpPr>
          <a:xfrm>
            <a:off x="8069825" y="1295017"/>
            <a:ext cx="852698" cy="522917"/>
            <a:chOff x="2506890" y="424582"/>
            <a:chExt cx="471000" cy="360658"/>
          </a:xfrm>
        </p:grpSpPr>
        <p:sp>
          <p:nvSpPr>
            <p:cNvPr id="737" name="Google Shape;737;p93"/>
            <p:cNvSpPr/>
            <p:nvPr/>
          </p:nvSpPr>
          <p:spPr>
            <a:xfrm rot="10800000">
              <a:off x="2696282" y="579140"/>
              <a:ext cx="92100" cy="206100"/>
            </a:xfrm>
            <a:prstGeom prst="triangle">
              <a:avLst>
                <a:gd name="adj" fmla="val 50000"/>
              </a:avLst>
            </a:prstGeom>
            <a:solidFill>
              <a:srgbClr val="D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3"/>
            <p:cNvSpPr/>
            <p:nvPr/>
          </p:nvSpPr>
          <p:spPr>
            <a:xfrm>
              <a:off x="2506890" y="424582"/>
              <a:ext cx="471000" cy="266700"/>
            </a:xfrm>
            <a:prstGeom prst="roundRect">
              <a:avLst>
                <a:gd name="adj" fmla="val 16667"/>
              </a:avLst>
            </a:prstGeom>
            <a:solidFill>
              <a:srgbClr val="D848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a:ea typeface="Open Sans"/>
                  <a:cs typeface="Open Sans"/>
                  <a:sym typeface="Open Sans"/>
                </a:rPr>
                <a:t>Be Talked About</a:t>
              </a:r>
              <a:endParaRPr sz="1000">
                <a:solidFill>
                  <a:srgbClr val="FFFFFF"/>
                </a:solidFill>
                <a:latin typeface="Open Sans"/>
                <a:ea typeface="Open Sans"/>
                <a:cs typeface="Open Sans"/>
                <a:sym typeface="Open Sans"/>
              </a:endParaRPr>
            </a:p>
          </p:txBody>
        </p:sp>
      </p:grpSp>
      <p:sp>
        <p:nvSpPr>
          <p:cNvPr id="739" name="Google Shape;739;p93"/>
          <p:cNvSpPr txBox="1"/>
          <p:nvPr/>
        </p:nvSpPr>
        <p:spPr>
          <a:xfrm>
            <a:off x="4541287" y="3291333"/>
            <a:ext cx="1458600" cy="12198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D84848"/>
                </a:solidFill>
                <a:latin typeface="Open Sans"/>
                <a:ea typeface="Open Sans"/>
                <a:cs typeface="Open Sans"/>
                <a:sym typeface="Open Sans"/>
              </a:rPr>
              <a:t>Experience</a:t>
            </a:r>
            <a:endParaRPr sz="1100" b="1">
              <a:solidFill>
                <a:srgbClr val="D84848"/>
              </a:solidFill>
              <a:latin typeface="Open Sans"/>
              <a:ea typeface="Open Sans"/>
              <a:cs typeface="Open Sans"/>
              <a:sym typeface="Open Sans"/>
            </a:endParaRPr>
          </a:p>
          <a:p>
            <a:pPr marL="0" lvl="0" indent="0" algn="r" rtl="0">
              <a:spcBef>
                <a:spcPts val="0"/>
              </a:spcBef>
              <a:spcAft>
                <a:spcPts val="0"/>
              </a:spcAft>
              <a:buNone/>
            </a:pPr>
            <a:endParaRPr sz="400" b="1">
              <a:solidFill>
                <a:srgbClr val="F7CB16"/>
              </a:solidFill>
              <a:latin typeface="Open Sans"/>
              <a:ea typeface="Open Sans"/>
              <a:cs typeface="Open Sans"/>
              <a:sym typeface="Open Sans"/>
            </a:endParaRPr>
          </a:p>
          <a:p>
            <a:pPr marL="0" lvl="0" indent="0" algn="r" rtl="0">
              <a:spcBef>
                <a:spcPts val="0"/>
              </a:spcBef>
              <a:spcAft>
                <a:spcPts val="0"/>
              </a:spcAft>
              <a:buNone/>
            </a:pPr>
            <a:r>
              <a:rPr lang="en" sz="900" i="1">
                <a:solidFill>
                  <a:srgbClr val="434343"/>
                </a:solidFill>
                <a:latin typeface="Open Sans"/>
                <a:ea typeface="Open Sans"/>
                <a:cs typeface="Open Sans"/>
                <a:sym typeface="Open Sans"/>
              </a:rPr>
              <a:t>Post-purchase expectations vs. reality</a:t>
            </a:r>
            <a:endParaRPr sz="900" i="1">
              <a:solidFill>
                <a:srgbClr val="434343"/>
              </a:solidFill>
              <a:latin typeface="Open Sans"/>
              <a:ea typeface="Open Sans"/>
              <a:cs typeface="Open Sans"/>
              <a:sym typeface="Open Sans"/>
            </a:endParaRPr>
          </a:p>
          <a:p>
            <a:pPr marL="0" lvl="0" indent="0" algn="r" rtl="0">
              <a:spcBef>
                <a:spcPts val="0"/>
              </a:spcBef>
              <a:spcAft>
                <a:spcPts val="0"/>
              </a:spcAft>
              <a:buNone/>
            </a:pP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Social Post</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Write a Review</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Discuss with friends</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Blog</a:t>
            </a:r>
            <a:endParaRPr sz="900" b="1">
              <a:solidFill>
                <a:srgbClr val="434343"/>
              </a:solidFill>
              <a:latin typeface="Open Sans"/>
              <a:ea typeface="Open Sans"/>
              <a:cs typeface="Open Sans"/>
              <a:sym typeface="Open Sans"/>
            </a:endParaRPr>
          </a:p>
        </p:txBody>
      </p:sp>
      <p:pic>
        <p:nvPicPr>
          <p:cNvPr id="740" name="Google Shape;740;p93"/>
          <p:cNvPicPr preferRelativeResize="0"/>
          <p:nvPr/>
        </p:nvPicPr>
        <p:blipFill>
          <a:blip r:embed="rId7">
            <a:alphaModFix/>
          </a:blip>
          <a:stretch>
            <a:fillRect/>
          </a:stretch>
        </p:blipFill>
        <p:spPr>
          <a:xfrm>
            <a:off x="7174350" y="3425047"/>
            <a:ext cx="1458600" cy="619405"/>
          </a:xfrm>
          <a:prstGeom prst="rect">
            <a:avLst/>
          </a:prstGeom>
          <a:noFill/>
          <a:ln>
            <a:noFill/>
          </a:ln>
        </p:spPr>
      </p:pic>
      <p:pic>
        <p:nvPicPr>
          <p:cNvPr id="741" name="Google Shape;741;p93"/>
          <p:cNvPicPr preferRelativeResize="0"/>
          <p:nvPr/>
        </p:nvPicPr>
        <p:blipFill>
          <a:blip r:embed="rId8">
            <a:alphaModFix/>
          </a:blip>
          <a:stretch>
            <a:fillRect/>
          </a:stretch>
        </p:blipFill>
        <p:spPr>
          <a:xfrm>
            <a:off x="6089763" y="3689825"/>
            <a:ext cx="1148775" cy="829275"/>
          </a:xfrm>
          <a:prstGeom prst="rect">
            <a:avLst/>
          </a:prstGeom>
          <a:noFill/>
          <a:ln>
            <a:noFill/>
          </a:ln>
        </p:spPr>
      </p:pic>
      <p:pic>
        <p:nvPicPr>
          <p:cNvPr id="742" name="Google Shape;742;p93"/>
          <p:cNvPicPr preferRelativeResize="0"/>
          <p:nvPr/>
        </p:nvPicPr>
        <p:blipFill>
          <a:blip r:embed="rId9">
            <a:alphaModFix/>
          </a:blip>
          <a:stretch>
            <a:fillRect/>
          </a:stretch>
        </p:blipFill>
        <p:spPr>
          <a:xfrm>
            <a:off x="6866325" y="4139625"/>
            <a:ext cx="1548000" cy="774000"/>
          </a:xfrm>
          <a:prstGeom prst="rect">
            <a:avLst/>
          </a:prstGeom>
          <a:noFill/>
          <a:ln>
            <a:noFill/>
          </a:ln>
        </p:spPr>
      </p:pic>
      <p:pic>
        <p:nvPicPr>
          <p:cNvPr id="743" name="Google Shape;743;p93" descr="choice.png"/>
          <p:cNvPicPr preferRelativeResize="0"/>
          <p:nvPr/>
        </p:nvPicPr>
        <p:blipFill rotWithShape="1">
          <a:blip r:embed="rId10">
            <a:alphaModFix/>
          </a:blip>
          <a:srcRect b="15640"/>
          <a:stretch/>
        </p:blipFill>
        <p:spPr>
          <a:xfrm>
            <a:off x="5038375" y="2166175"/>
            <a:ext cx="487424" cy="411176"/>
          </a:xfrm>
          <a:prstGeom prst="rect">
            <a:avLst/>
          </a:prstGeom>
          <a:noFill/>
          <a:ln>
            <a:noFill/>
          </a:ln>
        </p:spPr>
      </p:pic>
      <p:sp>
        <p:nvSpPr>
          <p:cNvPr id="744" name="Google Shape;744;p93"/>
          <p:cNvSpPr/>
          <p:nvPr/>
        </p:nvSpPr>
        <p:spPr>
          <a:xfrm>
            <a:off x="5400442" y="22551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3"/>
          <p:cNvSpPr/>
          <p:nvPr/>
        </p:nvSpPr>
        <p:spPr>
          <a:xfrm>
            <a:off x="5328679" y="21708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p93"/>
          <p:cNvPicPr preferRelativeResize="0"/>
          <p:nvPr/>
        </p:nvPicPr>
        <p:blipFill>
          <a:blip r:embed="rId11">
            <a:alphaModFix/>
          </a:blip>
          <a:stretch>
            <a:fillRect/>
          </a:stretch>
        </p:blipFill>
        <p:spPr>
          <a:xfrm>
            <a:off x="6730962" y="2226738"/>
            <a:ext cx="487425" cy="329407"/>
          </a:xfrm>
          <a:prstGeom prst="rect">
            <a:avLst/>
          </a:prstGeom>
          <a:noFill/>
          <a:ln>
            <a:noFill/>
          </a:ln>
        </p:spPr>
      </p:pic>
      <p:pic>
        <p:nvPicPr>
          <p:cNvPr id="747" name="Google Shape;747;p93"/>
          <p:cNvPicPr preferRelativeResize="0"/>
          <p:nvPr/>
        </p:nvPicPr>
        <p:blipFill rotWithShape="1">
          <a:blip r:embed="rId12">
            <a:alphaModFix/>
          </a:blip>
          <a:srcRect/>
          <a:stretch/>
        </p:blipFill>
        <p:spPr>
          <a:xfrm>
            <a:off x="1632825" y="3346688"/>
            <a:ext cx="1193400" cy="819600"/>
          </a:xfrm>
          <a:prstGeom prst="rect">
            <a:avLst/>
          </a:prstGeom>
          <a:noFill/>
          <a:ln>
            <a:noFill/>
          </a:ln>
        </p:spPr>
      </p:pic>
      <p:sp>
        <p:nvSpPr>
          <p:cNvPr id="748" name="Google Shape;748;p93"/>
          <p:cNvSpPr txBox="1"/>
          <p:nvPr/>
        </p:nvSpPr>
        <p:spPr>
          <a:xfrm>
            <a:off x="1881700" y="3470400"/>
            <a:ext cx="2427900" cy="9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CCCC"/>
                </a:solidFill>
                <a:latin typeface="Montserrat Light"/>
                <a:ea typeface="Montserrat Light"/>
                <a:cs typeface="Montserrat Light"/>
                <a:sym typeface="Montserrat Light"/>
              </a:rPr>
              <a:t>Quick, skilled service. You should really check them out.</a:t>
            </a:r>
            <a:endParaRPr sz="1600" i="1">
              <a:solidFill>
                <a:srgbClr val="CCCCCC"/>
              </a:solidFill>
              <a:latin typeface="Montserrat Light"/>
              <a:ea typeface="Montserrat Light"/>
              <a:cs typeface="Montserrat Light"/>
              <a:sym typeface="Montserrat Light"/>
            </a:endParaRPr>
          </a:p>
        </p:txBody>
      </p:sp>
      <p:sp>
        <p:nvSpPr>
          <p:cNvPr id="749" name="Google Shape;749;p93"/>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38" name="Picture 37" descr="A close up of a logo&#10;&#10;Description automatically generated">
            <a:extLst>
              <a:ext uri="{FF2B5EF4-FFF2-40B4-BE49-F238E27FC236}">
                <a16:creationId xmlns:a16="http://schemas.microsoft.com/office/drawing/2014/main" id="{64DDA647-DA10-6E42-91D9-C5B9AF0D32FE}"/>
              </a:ext>
            </a:extLst>
          </p:cNvPr>
          <p:cNvPicPr>
            <a:picLocks noChangeAspect="1"/>
          </p:cNvPicPr>
          <p:nvPr/>
        </p:nvPicPr>
        <p:blipFill>
          <a:blip r:embed="rId13"/>
          <a:stretch>
            <a:fillRect/>
          </a:stretch>
        </p:blipFill>
        <p:spPr>
          <a:xfrm>
            <a:off x="8128769" y="182753"/>
            <a:ext cx="702935" cy="4148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54"/>
        <p:cNvGrpSpPr/>
        <p:nvPr/>
      </p:nvGrpSpPr>
      <p:grpSpPr>
        <a:xfrm>
          <a:off x="0" y="0"/>
          <a:ext cx="0" cy="0"/>
          <a:chOff x="0" y="0"/>
          <a:chExt cx="0" cy="0"/>
        </a:xfrm>
      </p:grpSpPr>
      <p:pic>
        <p:nvPicPr>
          <p:cNvPr id="755" name="Google Shape;755;p94"/>
          <p:cNvPicPr preferRelativeResize="0"/>
          <p:nvPr/>
        </p:nvPicPr>
        <p:blipFill>
          <a:blip r:embed="rId3">
            <a:alphaModFix/>
          </a:blip>
          <a:stretch>
            <a:fillRect/>
          </a:stretch>
        </p:blipFill>
        <p:spPr>
          <a:xfrm flipH="1">
            <a:off x="-148018" y="1228633"/>
            <a:ext cx="1354350" cy="1880174"/>
          </a:xfrm>
          <a:prstGeom prst="rect">
            <a:avLst/>
          </a:prstGeom>
          <a:noFill/>
          <a:ln>
            <a:noFill/>
          </a:ln>
        </p:spPr>
      </p:pic>
      <p:sp>
        <p:nvSpPr>
          <p:cNvPr id="756" name="Google Shape;756;p94"/>
          <p:cNvSpPr/>
          <p:nvPr/>
        </p:nvSpPr>
        <p:spPr>
          <a:xfrm rot="-5400000">
            <a:off x="7617288" y="1652262"/>
            <a:ext cx="333300" cy="1442400"/>
          </a:xfrm>
          <a:prstGeom prst="trapezoid">
            <a:avLst>
              <a:gd name="adj" fmla="val 57469"/>
            </a:avLst>
          </a:prstGeom>
          <a:solidFill>
            <a:srgbClr val="D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4"/>
          <p:cNvSpPr/>
          <p:nvPr/>
        </p:nvSpPr>
        <p:spPr>
          <a:xfrm rot="5400000">
            <a:off x="2505767" y="1657849"/>
            <a:ext cx="1035900" cy="1433400"/>
          </a:xfrm>
          <a:prstGeom prst="trapezoid">
            <a:avLst>
              <a:gd name="adj" fmla="val 16167"/>
            </a:avLst>
          </a:prstGeom>
          <a:solidFill>
            <a:srgbClr val="48B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4"/>
          <p:cNvSpPr/>
          <p:nvPr/>
        </p:nvSpPr>
        <p:spPr>
          <a:xfrm rot="5400000">
            <a:off x="5888912" y="1652200"/>
            <a:ext cx="320400" cy="1442400"/>
          </a:xfrm>
          <a:prstGeom prst="trapezoid">
            <a:avLst>
              <a:gd name="adj" fmla="val 57469"/>
            </a:avLst>
          </a:prstGeom>
          <a:solidFill>
            <a:srgbClr val="7F5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4"/>
          <p:cNvSpPr/>
          <p:nvPr/>
        </p:nvSpPr>
        <p:spPr>
          <a:xfrm rot="5400000">
            <a:off x="4186023" y="1598870"/>
            <a:ext cx="696300" cy="1548000"/>
          </a:xfrm>
          <a:prstGeom prst="trapezoid">
            <a:avLst>
              <a:gd name="adj" fmla="val 2658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4"/>
          <p:cNvSpPr/>
          <p:nvPr/>
        </p:nvSpPr>
        <p:spPr>
          <a:xfrm>
            <a:off x="5087350" y="2130448"/>
            <a:ext cx="461700" cy="461700"/>
          </a:xfrm>
          <a:prstGeom prst="ellipse">
            <a:avLst/>
          </a:prstGeom>
          <a:solidFill>
            <a:srgbClr val="F7CB16"/>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761" name="Google Shape;761;p94"/>
          <p:cNvSpPr/>
          <p:nvPr/>
        </p:nvSpPr>
        <p:spPr>
          <a:xfrm rot="5400000">
            <a:off x="923012" y="1657950"/>
            <a:ext cx="1295100" cy="1433400"/>
          </a:xfrm>
          <a:prstGeom prst="trapezoid">
            <a:avLst>
              <a:gd name="adj" fmla="val 10058"/>
            </a:avLst>
          </a:prstGeom>
          <a:solidFill>
            <a:srgbClr val="037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4"/>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4"/>
          <p:cNvSpPr/>
          <p:nvPr/>
        </p:nvSpPr>
        <p:spPr>
          <a:xfrm>
            <a:off x="8267850" y="2143723"/>
            <a:ext cx="461700" cy="461700"/>
          </a:xfrm>
          <a:prstGeom prst="ellipse">
            <a:avLst/>
          </a:prstGeom>
          <a:solidFill>
            <a:srgbClr val="D8484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764" name="Google Shape;764;p94"/>
          <p:cNvSpPr/>
          <p:nvPr/>
        </p:nvSpPr>
        <p:spPr>
          <a:xfrm>
            <a:off x="6743825" y="2157665"/>
            <a:ext cx="461700" cy="461700"/>
          </a:xfrm>
          <a:prstGeom prst="ellipse">
            <a:avLst/>
          </a:prstGeom>
          <a:solidFill>
            <a:srgbClr val="7F509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4"/>
          <p:cNvSpPr/>
          <p:nvPr/>
        </p:nvSpPr>
        <p:spPr>
          <a:xfrm>
            <a:off x="2065029" y="2130453"/>
            <a:ext cx="461700" cy="461700"/>
          </a:xfrm>
          <a:prstGeom prst="ellipse">
            <a:avLst/>
          </a:prstGeom>
          <a:solidFill>
            <a:srgbClr val="0379C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4"/>
          <p:cNvSpPr/>
          <p:nvPr/>
        </p:nvSpPr>
        <p:spPr>
          <a:xfrm>
            <a:off x="3514300" y="2130448"/>
            <a:ext cx="461700" cy="461700"/>
          </a:xfrm>
          <a:prstGeom prst="ellipse">
            <a:avLst/>
          </a:prstGeom>
          <a:solidFill>
            <a:srgbClr val="48BF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767" name="Google Shape;767;p94"/>
          <p:cNvSpPr txBox="1"/>
          <p:nvPr/>
        </p:nvSpPr>
        <p:spPr>
          <a:xfrm>
            <a:off x="763049" y="266992"/>
            <a:ext cx="46374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000" b="1">
                <a:solidFill>
                  <a:srgbClr val="434343"/>
                </a:solidFill>
                <a:latin typeface="Avenir"/>
                <a:ea typeface="Avenir"/>
                <a:cs typeface="Avenir"/>
                <a:sym typeface="Avenir"/>
              </a:rPr>
              <a:t>Channels impacting your Customer’s Journey</a:t>
            </a:r>
            <a:endParaRPr sz="3000" b="1">
              <a:solidFill>
                <a:srgbClr val="999999"/>
              </a:solidFill>
              <a:latin typeface="Avenir"/>
              <a:ea typeface="Avenir"/>
              <a:cs typeface="Avenir"/>
              <a:sym typeface="Avenir"/>
            </a:endParaRPr>
          </a:p>
        </p:txBody>
      </p:sp>
      <p:sp>
        <p:nvSpPr>
          <p:cNvPr id="768" name="Google Shape;768;p94"/>
          <p:cNvSpPr/>
          <p:nvPr/>
        </p:nvSpPr>
        <p:spPr>
          <a:xfrm>
            <a:off x="5665425" y="3586150"/>
            <a:ext cx="3478800" cy="1562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9" name="Google Shape;769;p94"/>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770" name="Google Shape;770;p94"/>
          <p:cNvSpPr txBox="1"/>
          <p:nvPr/>
        </p:nvSpPr>
        <p:spPr>
          <a:xfrm>
            <a:off x="953688"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771" name="Google Shape;771;p94"/>
          <p:cNvSpPr txBox="1"/>
          <p:nvPr/>
        </p:nvSpPr>
        <p:spPr>
          <a:xfrm>
            <a:off x="241935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772" name="Google Shape;772;p94" descr="smartphone.png"/>
          <p:cNvPicPr preferRelativeResize="0"/>
          <p:nvPr/>
        </p:nvPicPr>
        <p:blipFill rotWithShape="1">
          <a:blip r:embed="rId5">
            <a:alphaModFix/>
          </a:blip>
          <a:srcRect l="9099" b="9099"/>
          <a:stretch/>
        </p:blipFill>
        <p:spPr>
          <a:xfrm>
            <a:off x="3526000" y="2153700"/>
            <a:ext cx="438300" cy="438300"/>
          </a:xfrm>
          <a:prstGeom prst="ellipse">
            <a:avLst/>
          </a:prstGeom>
          <a:noFill/>
          <a:ln>
            <a:noFill/>
          </a:ln>
        </p:spPr>
      </p:pic>
      <p:sp>
        <p:nvSpPr>
          <p:cNvPr id="773" name="Google Shape;773;p94"/>
          <p:cNvSpPr txBox="1"/>
          <p:nvPr/>
        </p:nvSpPr>
        <p:spPr>
          <a:xfrm>
            <a:off x="3929800"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774" name="Google Shape;774;p94"/>
          <p:cNvSpPr/>
          <p:nvPr/>
        </p:nvSpPr>
        <p:spPr>
          <a:xfrm>
            <a:off x="5400442" y="22551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4"/>
          <p:cNvSpPr/>
          <p:nvPr/>
        </p:nvSpPr>
        <p:spPr>
          <a:xfrm>
            <a:off x="5328679" y="2170892"/>
            <a:ext cx="119400" cy="113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4"/>
          <p:cNvSpPr txBox="1"/>
          <p:nvPr/>
        </p:nvSpPr>
        <p:spPr>
          <a:xfrm>
            <a:off x="5565188" y="2200025"/>
            <a:ext cx="9789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777" name="Google Shape;777;p94"/>
          <p:cNvPicPr preferRelativeResize="0"/>
          <p:nvPr/>
        </p:nvPicPr>
        <p:blipFill>
          <a:blip r:embed="rId6">
            <a:alphaModFix/>
          </a:blip>
          <a:stretch>
            <a:fillRect/>
          </a:stretch>
        </p:blipFill>
        <p:spPr>
          <a:xfrm>
            <a:off x="8316937" y="2209323"/>
            <a:ext cx="358500" cy="358500"/>
          </a:xfrm>
          <a:prstGeom prst="rect">
            <a:avLst/>
          </a:prstGeom>
          <a:noFill/>
          <a:ln>
            <a:noFill/>
          </a:ln>
        </p:spPr>
      </p:pic>
      <p:sp>
        <p:nvSpPr>
          <p:cNvPr id="778" name="Google Shape;778;p94"/>
          <p:cNvSpPr txBox="1"/>
          <p:nvPr/>
        </p:nvSpPr>
        <p:spPr>
          <a:xfrm>
            <a:off x="7299295" y="2200024"/>
            <a:ext cx="1208700" cy="3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cxnSp>
        <p:nvCxnSpPr>
          <p:cNvPr id="779" name="Google Shape;779;p94"/>
          <p:cNvCxnSpPr/>
          <p:nvPr/>
        </p:nvCxnSpPr>
        <p:spPr>
          <a:xfrm rot="10800000">
            <a:off x="8478950" y="3295026"/>
            <a:ext cx="0" cy="15618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94"/>
          <p:cNvCxnSpPr/>
          <p:nvPr/>
        </p:nvCxnSpPr>
        <p:spPr>
          <a:xfrm rot="10800000">
            <a:off x="2291250" y="3295026"/>
            <a:ext cx="0" cy="15618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94"/>
          <p:cNvCxnSpPr/>
          <p:nvPr/>
        </p:nvCxnSpPr>
        <p:spPr>
          <a:xfrm rot="10800000">
            <a:off x="6971795" y="3295026"/>
            <a:ext cx="0" cy="15618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94"/>
          <p:cNvCxnSpPr/>
          <p:nvPr/>
        </p:nvCxnSpPr>
        <p:spPr>
          <a:xfrm rot="10800000">
            <a:off x="5314693" y="3295026"/>
            <a:ext cx="0" cy="1561800"/>
          </a:xfrm>
          <a:prstGeom prst="straightConnector1">
            <a:avLst/>
          </a:prstGeom>
          <a:noFill/>
          <a:ln w="9525" cap="flat" cmpd="sng">
            <a:solidFill>
              <a:schemeClr val="dk2"/>
            </a:solidFill>
            <a:prstDash val="solid"/>
            <a:round/>
            <a:headEnd type="none" w="med" len="med"/>
            <a:tailEnd type="none" w="med" len="med"/>
          </a:ln>
        </p:spPr>
      </p:cxnSp>
      <p:sp>
        <p:nvSpPr>
          <p:cNvPr id="783" name="Google Shape;783;p94"/>
          <p:cNvSpPr txBox="1"/>
          <p:nvPr/>
        </p:nvSpPr>
        <p:spPr>
          <a:xfrm>
            <a:off x="491938" y="3238021"/>
            <a:ext cx="1723200" cy="16188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Clr>
                <a:schemeClr val="dk1"/>
              </a:buClr>
              <a:buSzPts val="600"/>
              <a:buFont typeface="Arial"/>
              <a:buNone/>
            </a:pPr>
            <a:r>
              <a:rPr lang="en" sz="1100" b="1">
                <a:solidFill>
                  <a:srgbClr val="167EBF"/>
                </a:solidFill>
                <a:latin typeface="Open Sans"/>
                <a:ea typeface="Open Sans"/>
                <a:cs typeface="Open Sans"/>
                <a:sym typeface="Open Sans"/>
              </a:rPr>
              <a:t>Stimulus</a:t>
            </a:r>
            <a:endParaRPr sz="1100" b="1">
              <a:solidFill>
                <a:srgbClr val="167EBF"/>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endParaRPr sz="400" b="1">
              <a:solidFill>
                <a:srgbClr val="CC0E0E"/>
              </a:solidFill>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Social / search advertising</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Email / text marketing </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Loyalty programs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YouTube / Video ads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Television</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Billboard</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Online display advertising</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Newspaper / Magazine</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Radio</a:t>
            </a:r>
            <a:endParaRPr sz="900">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1100" b="1">
              <a:solidFill>
                <a:srgbClr val="167EBF"/>
              </a:solidFill>
              <a:latin typeface="Open Sans"/>
              <a:ea typeface="Open Sans"/>
              <a:cs typeface="Open Sans"/>
              <a:sym typeface="Open Sans"/>
            </a:endParaRPr>
          </a:p>
        </p:txBody>
      </p:sp>
      <p:sp>
        <p:nvSpPr>
          <p:cNvPr id="784" name="Google Shape;784;p94"/>
          <p:cNvSpPr txBox="1"/>
          <p:nvPr/>
        </p:nvSpPr>
        <p:spPr>
          <a:xfrm>
            <a:off x="3951787" y="3238021"/>
            <a:ext cx="1286700" cy="14187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F7CB16"/>
                </a:solidFill>
                <a:latin typeface="Open Sans"/>
                <a:ea typeface="Open Sans"/>
                <a:cs typeface="Open Sans"/>
                <a:sym typeface="Open Sans"/>
              </a:rPr>
              <a:t>Research</a:t>
            </a:r>
            <a:endParaRPr sz="1100" b="1">
              <a:solidFill>
                <a:srgbClr val="F7CB16"/>
              </a:solidFill>
              <a:latin typeface="Open Sans"/>
              <a:ea typeface="Open Sans"/>
              <a:cs typeface="Open Sans"/>
              <a:sym typeface="Open Sans"/>
            </a:endParaRPr>
          </a:p>
          <a:p>
            <a:pPr marL="0" lvl="0" indent="0" algn="r" rtl="0">
              <a:spcBef>
                <a:spcPts val="0"/>
              </a:spcBef>
              <a:spcAft>
                <a:spcPts val="0"/>
              </a:spcAft>
              <a:buNone/>
            </a:pPr>
            <a:endParaRPr sz="900" b="1">
              <a:solidFill>
                <a:srgbClr val="0E5AE0"/>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Blogs &amp; Articles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Reviews</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r>
              <a:rPr lang="en" sz="900" b="1">
                <a:solidFill>
                  <a:srgbClr val="434343"/>
                </a:solidFill>
                <a:latin typeface="Open Sans"/>
                <a:ea typeface="Open Sans"/>
                <a:cs typeface="Open Sans"/>
                <a:sym typeface="Open Sans"/>
              </a:rPr>
              <a:t>Social Media</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900" b="1">
              <a:solidFill>
                <a:srgbClr val="434343"/>
              </a:solidFill>
              <a:latin typeface="Open Sans"/>
              <a:ea typeface="Open Sans"/>
              <a:cs typeface="Open Sans"/>
              <a:sym typeface="Open Sans"/>
            </a:endParaRPr>
          </a:p>
        </p:txBody>
      </p:sp>
      <p:sp>
        <p:nvSpPr>
          <p:cNvPr id="785" name="Google Shape;785;p94"/>
          <p:cNvSpPr txBox="1"/>
          <p:nvPr/>
        </p:nvSpPr>
        <p:spPr>
          <a:xfrm>
            <a:off x="5525713" y="3215125"/>
            <a:ext cx="1354200" cy="14616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7F509F"/>
                </a:solidFill>
                <a:latin typeface="Open Sans"/>
                <a:ea typeface="Open Sans"/>
                <a:cs typeface="Open Sans"/>
                <a:sym typeface="Open Sans"/>
              </a:rPr>
              <a:t>Purchase</a:t>
            </a:r>
            <a:endParaRPr sz="1100" b="1">
              <a:solidFill>
                <a:srgbClr val="7F509F"/>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 </a:t>
            </a:r>
            <a:endParaRPr sz="400" b="1">
              <a:solidFill>
                <a:srgbClr val="EFB712"/>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Website</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Online booking</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Purchase via app</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In-store purchase</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Salesperson</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a:solidFill>
                  <a:srgbClr val="434343"/>
                </a:solidFill>
                <a:latin typeface="Open Sans"/>
                <a:ea typeface="Open Sans"/>
                <a:cs typeface="Open Sans"/>
                <a:sym typeface="Open Sans"/>
              </a:rPr>
              <a:t>Marketing Materials</a:t>
            </a:r>
            <a:endParaRPr sz="900">
              <a:solidFill>
                <a:srgbClr val="434343"/>
              </a:solidFill>
              <a:latin typeface="Open Sans"/>
              <a:ea typeface="Open Sans"/>
              <a:cs typeface="Open Sans"/>
              <a:sym typeface="Open Sans"/>
            </a:endParaRPr>
          </a:p>
        </p:txBody>
      </p:sp>
      <p:sp>
        <p:nvSpPr>
          <p:cNvPr id="786" name="Google Shape;786;p94"/>
          <p:cNvSpPr txBox="1"/>
          <p:nvPr/>
        </p:nvSpPr>
        <p:spPr>
          <a:xfrm>
            <a:off x="6944137" y="3215133"/>
            <a:ext cx="1458600" cy="12198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D84848"/>
                </a:solidFill>
                <a:latin typeface="Open Sans"/>
                <a:ea typeface="Open Sans"/>
                <a:cs typeface="Open Sans"/>
                <a:sym typeface="Open Sans"/>
              </a:rPr>
              <a:t>Experience</a:t>
            </a:r>
            <a:endParaRPr sz="1100" b="1">
              <a:solidFill>
                <a:srgbClr val="D84848"/>
              </a:solidFill>
              <a:latin typeface="Open Sans"/>
              <a:ea typeface="Open Sans"/>
              <a:cs typeface="Open Sans"/>
              <a:sym typeface="Open Sans"/>
            </a:endParaRPr>
          </a:p>
          <a:p>
            <a:pPr marL="0" lvl="0" indent="0" algn="r" rtl="0">
              <a:spcBef>
                <a:spcPts val="0"/>
              </a:spcBef>
              <a:spcAft>
                <a:spcPts val="0"/>
              </a:spcAft>
              <a:buNone/>
            </a:pPr>
            <a:endParaRPr sz="400" b="1">
              <a:solidFill>
                <a:srgbClr val="F7CB16"/>
              </a:solidFill>
              <a:latin typeface="Open Sans"/>
              <a:ea typeface="Open Sans"/>
              <a:cs typeface="Open Sans"/>
              <a:sym typeface="Open Sans"/>
            </a:endParaRPr>
          </a:p>
          <a:p>
            <a:pPr marL="0" lvl="0" indent="0" algn="r" rtl="0">
              <a:spcBef>
                <a:spcPts val="0"/>
              </a:spcBef>
              <a:spcAft>
                <a:spcPts val="0"/>
              </a:spcAft>
              <a:buNone/>
            </a:pPr>
            <a:r>
              <a:rPr lang="en" sz="900" i="1">
                <a:solidFill>
                  <a:srgbClr val="434343"/>
                </a:solidFill>
                <a:latin typeface="Open Sans"/>
                <a:ea typeface="Open Sans"/>
                <a:cs typeface="Open Sans"/>
                <a:sym typeface="Open Sans"/>
              </a:rPr>
              <a:t>Post-purchase expectations vs. reality</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Social Post</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Write a Review</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b="1">
                <a:solidFill>
                  <a:srgbClr val="434343"/>
                </a:solidFill>
                <a:latin typeface="Open Sans"/>
                <a:ea typeface="Open Sans"/>
                <a:cs typeface="Open Sans"/>
                <a:sym typeface="Open Sans"/>
              </a:rPr>
              <a:t>Blog</a:t>
            </a:r>
            <a:endParaRPr sz="900" b="1">
              <a:solidFill>
                <a:srgbClr val="434343"/>
              </a:solidFill>
              <a:latin typeface="Open Sans"/>
              <a:ea typeface="Open Sans"/>
              <a:cs typeface="Open Sans"/>
              <a:sym typeface="Open Sans"/>
            </a:endParaRPr>
          </a:p>
          <a:p>
            <a:pPr marL="0" lvl="0" indent="0" algn="r" rtl="0">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900">
              <a:solidFill>
                <a:srgbClr val="434343"/>
              </a:solidFill>
              <a:latin typeface="Open Sans"/>
              <a:ea typeface="Open Sans"/>
              <a:cs typeface="Open Sans"/>
              <a:sym typeface="Open Sans"/>
            </a:endParaRPr>
          </a:p>
          <a:p>
            <a:pPr marL="0" lvl="0" indent="0" algn="r" rtl="0">
              <a:spcBef>
                <a:spcPts val="0"/>
              </a:spcBef>
              <a:spcAft>
                <a:spcPts val="0"/>
              </a:spcAft>
              <a:buNone/>
            </a:pPr>
            <a:endParaRPr sz="900" b="1">
              <a:solidFill>
                <a:srgbClr val="434343"/>
              </a:solidFill>
              <a:latin typeface="Open Sans"/>
              <a:ea typeface="Open Sans"/>
              <a:cs typeface="Open Sans"/>
              <a:sym typeface="Open Sans"/>
            </a:endParaRPr>
          </a:p>
        </p:txBody>
      </p:sp>
      <p:cxnSp>
        <p:nvCxnSpPr>
          <p:cNvPr id="787" name="Google Shape;787;p94"/>
          <p:cNvCxnSpPr/>
          <p:nvPr/>
        </p:nvCxnSpPr>
        <p:spPr>
          <a:xfrm rot="10800000">
            <a:off x="3751096" y="3295026"/>
            <a:ext cx="0" cy="1561800"/>
          </a:xfrm>
          <a:prstGeom prst="straightConnector1">
            <a:avLst/>
          </a:prstGeom>
          <a:noFill/>
          <a:ln w="9525" cap="flat" cmpd="sng">
            <a:solidFill>
              <a:schemeClr val="dk2"/>
            </a:solidFill>
            <a:prstDash val="solid"/>
            <a:round/>
            <a:headEnd type="none" w="med" len="med"/>
            <a:tailEnd type="none" w="med" len="med"/>
          </a:ln>
        </p:spPr>
      </p:cxnSp>
      <p:sp>
        <p:nvSpPr>
          <p:cNvPr id="788" name="Google Shape;788;p94"/>
          <p:cNvSpPr txBox="1"/>
          <p:nvPr/>
        </p:nvSpPr>
        <p:spPr>
          <a:xfrm>
            <a:off x="2377837" y="3238021"/>
            <a:ext cx="1286700" cy="1418700"/>
          </a:xfrm>
          <a:prstGeom prst="rect">
            <a:avLst/>
          </a:prstGeom>
          <a:noFill/>
          <a:ln>
            <a:noFill/>
          </a:ln>
        </p:spPr>
        <p:txBody>
          <a:bodyPr spcFirstLastPara="1" wrap="square" lIns="45725" tIns="45725" rIns="45725" bIns="45725" anchor="t" anchorCtr="0">
            <a:noAutofit/>
          </a:bodyPr>
          <a:lstStyle/>
          <a:p>
            <a:pPr marL="0" lvl="0" indent="0" algn="r" rtl="0">
              <a:spcBef>
                <a:spcPts val="0"/>
              </a:spcBef>
              <a:spcAft>
                <a:spcPts val="0"/>
              </a:spcAft>
              <a:buNone/>
            </a:pPr>
            <a:r>
              <a:rPr lang="en" sz="1100" b="1">
                <a:solidFill>
                  <a:srgbClr val="48BF00"/>
                </a:solidFill>
                <a:latin typeface="Open Sans"/>
                <a:ea typeface="Open Sans"/>
                <a:cs typeface="Open Sans"/>
                <a:sym typeface="Open Sans"/>
              </a:rPr>
              <a:t>Search</a:t>
            </a:r>
            <a:endParaRPr sz="1100" b="1">
              <a:solidFill>
                <a:srgbClr val="48BF00"/>
              </a:solidFill>
              <a:latin typeface="Open Sans"/>
              <a:ea typeface="Open Sans"/>
              <a:cs typeface="Open Sans"/>
              <a:sym typeface="Open Sans"/>
            </a:endParaRPr>
          </a:p>
          <a:p>
            <a:pPr marL="0" lvl="0" indent="0" algn="r" rtl="0">
              <a:spcBef>
                <a:spcPts val="0"/>
              </a:spcBef>
              <a:spcAft>
                <a:spcPts val="0"/>
              </a:spcAft>
              <a:buNone/>
            </a:pPr>
            <a:endParaRPr sz="900" b="1">
              <a:solidFill>
                <a:srgbClr val="0E5AE0"/>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Organic Search</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PPC</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Maps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Directories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Apps</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“Near me”</a:t>
            </a:r>
            <a:endParaRPr sz="900" b="1">
              <a:solidFill>
                <a:srgbClr val="434343"/>
              </a:solidFill>
              <a:latin typeface="Open Sans"/>
              <a:ea typeface="Open Sans"/>
              <a:cs typeface="Open Sans"/>
              <a:sym typeface="Open Sans"/>
            </a:endParaRPr>
          </a:p>
          <a:p>
            <a:pPr marL="0" lvl="0" indent="0" algn="r" rtl="0">
              <a:spcBef>
                <a:spcPts val="0"/>
              </a:spcBef>
              <a:spcAft>
                <a:spcPts val="0"/>
              </a:spcAft>
              <a:buNone/>
            </a:pPr>
            <a:r>
              <a:rPr lang="en" sz="900" b="1">
                <a:solidFill>
                  <a:srgbClr val="434343"/>
                </a:solidFill>
                <a:latin typeface="Open Sans"/>
                <a:ea typeface="Open Sans"/>
                <a:cs typeface="Open Sans"/>
                <a:sym typeface="Open Sans"/>
              </a:rPr>
              <a:t>GPS</a:t>
            </a:r>
            <a:endParaRPr sz="900" b="1">
              <a:solidFill>
                <a:srgbClr val="434343"/>
              </a:solidFill>
              <a:latin typeface="Open Sans"/>
              <a:ea typeface="Open Sans"/>
              <a:cs typeface="Open Sans"/>
              <a:sym typeface="Open Sans"/>
            </a:endParaRPr>
          </a:p>
        </p:txBody>
      </p:sp>
      <p:sp>
        <p:nvSpPr>
          <p:cNvPr id="789" name="Google Shape;789;p94"/>
          <p:cNvSpPr txBox="1"/>
          <p:nvPr/>
        </p:nvSpPr>
        <p:spPr>
          <a:xfrm>
            <a:off x="6136463" y="1656986"/>
            <a:ext cx="1676400" cy="24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434343"/>
                </a:solidFill>
                <a:latin typeface="Montserrat"/>
                <a:ea typeface="Montserrat"/>
                <a:cs typeface="Montserrat"/>
                <a:sym typeface="Montserrat"/>
              </a:rPr>
              <a:t>Contributes to next person’s decision</a:t>
            </a:r>
            <a:endParaRPr sz="1100">
              <a:solidFill>
                <a:srgbClr val="434343"/>
              </a:solidFill>
              <a:latin typeface="Montserrat"/>
              <a:ea typeface="Montserrat"/>
              <a:cs typeface="Montserrat"/>
              <a:sym typeface="Montserrat"/>
            </a:endParaRPr>
          </a:p>
        </p:txBody>
      </p:sp>
      <p:cxnSp>
        <p:nvCxnSpPr>
          <p:cNvPr id="790" name="Google Shape;790;p94"/>
          <p:cNvCxnSpPr>
            <a:stCxn id="763" idx="0"/>
            <a:endCxn id="789" idx="3"/>
          </p:cNvCxnSpPr>
          <p:nvPr/>
        </p:nvCxnSpPr>
        <p:spPr>
          <a:xfrm rot="5400000" flipH="1">
            <a:off x="7974900" y="1619923"/>
            <a:ext cx="361800" cy="685800"/>
          </a:xfrm>
          <a:prstGeom prst="bentConnector2">
            <a:avLst/>
          </a:prstGeom>
          <a:noFill/>
          <a:ln w="19050" cap="flat" cmpd="sng">
            <a:solidFill>
              <a:srgbClr val="44546A"/>
            </a:solidFill>
            <a:prstDash val="dot"/>
            <a:round/>
            <a:headEnd type="none" w="med" len="med"/>
            <a:tailEnd type="none" w="med" len="med"/>
          </a:ln>
        </p:spPr>
      </p:cxnSp>
      <p:cxnSp>
        <p:nvCxnSpPr>
          <p:cNvPr id="791" name="Google Shape;791;p94"/>
          <p:cNvCxnSpPr>
            <a:stCxn id="789" idx="1"/>
            <a:endCxn id="760" idx="0"/>
          </p:cNvCxnSpPr>
          <p:nvPr/>
        </p:nvCxnSpPr>
        <p:spPr>
          <a:xfrm flipH="1">
            <a:off x="5318063" y="1781936"/>
            <a:ext cx="818400" cy="348600"/>
          </a:xfrm>
          <a:prstGeom prst="bentConnector2">
            <a:avLst/>
          </a:prstGeom>
          <a:noFill/>
          <a:ln w="19050" cap="flat" cmpd="sng">
            <a:solidFill>
              <a:srgbClr val="44546A"/>
            </a:solidFill>
            <a:prstDash val="dot"/>
            <a:round/>
            <a:headEnd type="none" w="med" len="med"/>
            <a:tailEnd type="stealth" w="med" len="med"/>
          </a:ln>
        </p:spPr>
      </p:cxnSp>
      <p:pic>
        <p:nvPicPr>
          <p:cNvPr id="792" name="Google Shape;792;p94" descr="choice.png"/>
          <p:cNvPicPr preferRelativeResize="0"/>
          <p:nvPr/>
        </p:nvPicPr>
        <p:blipFill rotWithShape="1">
          <a:blip r:embed="rId7">
            <a:alphaModFix/>
          </a:blip>
          <a:srcRect b="15640"/>
          <a:stretch/>
        </p:blipFill>
        <p:spPr>
          <a:xfrm>
            <a:off x="5038375" y="2166175"/>
            <a:ext cx="487424" cy="411176"/>
          </a:xfrm>
          <a:prstGeom prst="rect">
            <a:avLst/>
          </a:prstGeom>
          <a:noFill/>
          <a:ln>
            <a:noFill/>
          </a:ln>
        </p:spPr>
      </p:pic>
      <p:pic>
        <p:nvPicPr>
          <p:cNvPr id="793" name="Google Shape;793;p94"/>
          <p:cNvPicPr preferRelativeResize="0"/>
          <p:nvPr/>
        </p:nvPicPr>
        <p:blipFill>
          <a:blip r:embed="rId8">
            <a:alphaModFix/>
          </a:blip>
          <a:stretch>
            <a:fillRect/>
          </a:stretch>
        </p:blipFill>
        <p:spPr>
          <a:xfrm>
            <a:off x="6730962" y="2226738"/>
            <a:ext cx="487425" cy="329407"/>
          </a:xfrm>
          <a:prstGeom prst="rect">
            <a:avLst/>
          </a:prstGeom>
          <a:noFill/>
          <a:ln>
            <a:noFill/>
          </a:ln>
        </p:spPr>
      </p:pic>
      <p:pic>
        <p:nvPicPr>
          <p:cNvPr id="42" name="Picture 41" descr="A close up of a logo&#10;&#10;Description automatically generated">
            <a:extLst>
              <a:ext uri="{FF2B5EF4-FFF2-40B4-BE49-F238E27FC236}">
                <a16:creationId xmlns:a16="http://schemas.microsoft.com/office/drawing/2014/main" id="{5120F82D-DCB7-884B-86BA-D1F7E9EFA283}"/>
              </a:ext>
            </a:extLst>
          </p:cNvPr>
          <p:cNvPicPr>
            <a:picLocks noChangeAspect="1"/>
          </p:cNvPicPr>
          <p:nvPr/>
        </p:nvPicPr>
        <p:blipFill>
          <a:blip r:embed="rId9"/>
          <a:stretch>
            <a:fillRect/>
          </a:stretch>
        </p:blipFill>
        <p:spPr>
          <a:xfrm>
            <a:off x="8128769" y="182753"/>
            <a:ext cx="702935" cy="4148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98"/>
        <p:cNvGrpSpPr/>
        <p:nvPr/>
      </p:nvGrpSpPr>
      <p:grpSpPr>
        <a:xfrm>
          <a:off x="0" y="0"/>
          <a:ext cx="0" cy="0"/>
          <a:chOff x="0" y="0"/>
          <a:chExt cx="0" cy="0"/>
        </a:xfrm>
      </p:grpSpPr>
      <p:sp>
        <p:nvSpPr>
          <p:cNvPr id="799" name="Google Shape;799;p95"/>
          <p:cNvSpPr txBox="1"/>
          <p:nvPr/>
        </p:nvSpPr>
        <p:spPr>
          <a:xfrm>
            <a:off x="725775" y="1459750"/>
            <a:ext cx="4571400" cy="19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3600" b="1">
              <a:solidFill>
                <a:srgbClr val="434343"/>
              </a:solidFill>
              <a:latin typeface="Avenir"/>
              <a:ea typeface="Avenir"/>
              <a:cs typeface="Avenir"/>
              <a:sym typeface="Avenir"/>
            </a:endParaRPr>
          </a:p>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It’s important to win in </a:t>
            </a:r>
            <a:r>
              <a:rPr lang="en" sz="3600" b="1" i="1">
                <a:solidFill>
                  <a:srgbClr val="434343"/>
                </a:solidFill>
                <a:latin typeface="Avenir"/>
                <a:ea typeface="Avenir"/>
                <a:cs typeface="Avenir"/>
                <a:sym typeface="Avenir"/>
              </a:rPr>
              <a:t>each</a:t>
            </a:r>
            <a:r>
              <a:rPr lang="en" sz="3600" b="1">
                <a:solidFill>
                  <a:srgbClr val="434343"/>
                </a:solidFill>
                <a:latin typeface="Avenir"/>
                <a:ea typeface="Avenir"/>
                <a:cs typeface="Avenir"/>
                <a:sym typeface="Avenir"/>
              </a:rPr>
              <a:t> stage.</a:t>
            </a:r>
            <a:endParaRPr sz="1800">
              <a:solidFill>
                <a:srgbClr val="999999"/>
              </a:solidFill>
              <a:latin typeface="Avenir"/>
              <a:ea typeface="Avenir"/>
              <a:cs typeface="Avenir"/>
              <a:sym typeface="Avenir"/>
            </a:endParaRPr>
          </a:p>
        </p:txBody>
      </p:sp>
      <p:sp>
        <p:nvSpPr>
          <p:cNvPr id="800" name="Google Shape;800;p95"/>
          <p:cNvSpPr/>
          <p:nvPr/>
        </p:nvSpPr>
        <p:spPr>
          <a:xfrm>
            <a:off x="1322425" y="3180345"/>
            <a:ext cx="1002287" cy="14326"/>
          </a:xfrm>
          <a:custGeom>
            <a:avLst/>
            <a:gdLst/>
            <a:ahLst/>
            <a:cxnLst/>
            <a:rect l="l" t="t" r="r" b="b"/>
            <a:pathLst>
              <a:path w="42874" h="1409" extrusionOk="0">
                <a:moveTo>
                  <a:pt x="0" y="574"/>
                </a:moveTo>
                <a:cubicBezTo>
                  <a:pt x="14196" y="-1097"/>
                  <a:pt x="28580" y="1409"/>
                  <a:pt x="42874" y="1409"/>
                </a:cubicBezTo>
              </a:path>
            </a:pathLst>
          </a:custGeom>
          <a:noFill/>
          <a:ln w="28575" cap="flat" cmpd="sng">
            <a:solidFill>
              <a:schemeClr val="dk2"/>
            </a:solidFill>
            <a:prstDash val="solid"/>
            <a:round/>
            <a:headEnd type="none" w="med" len="med"/>
            <a:tailEnd type="none" w="med" len="med"/>
          </a:ln>
        </p:spPr>
      </p:sp>
      <p:sp>
        <p:nvSpPr>
          <p:cNvPr id="801" name="Google Shape;801;p95"/>
          <p:cNvSpPr txBox="1">
            <a:spLocks noGrp="1"/>
          </p:cNvSpPr>
          <p:nvPr>
            <p:ph type="title"/>
          </p:nvPr>
        </p:nvSpPr>
        <p:spPr>
          <a:xfrm>
            <a:off x="-69300" y="-240775"/>
            <a:ext cx="1002300" cy="17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
              <a:t>Win each stage</a:t>
            </a:r>
            <a:endParaRPr sz="800"/>
          </a:p>
        </p:txBody>
      </p:sp>
      <p:pic>
        <p:nvPicPr>
          <p:cNvPr id="6" name="Picture 5" descr="A close up of a logo&#10;&#10;Description automatically generated">
            <a:extLst>
              <a:ext uri="{FF2B5EF4-FFF2-40B4-BE49-F238E27FC236}">
                <a16:creationId xmlns:a16="http://schemas.microsoft.com/office/drawing/2014/main" id="{DD62BD2D-35D4-0B4B-9371-BC3F4D82D2FB}"/>
              </a:ext>
            </a:extLst>
          </p:cNvPr>
          <p:cNvPicPr>
            <a:picLocks noChangeAspect="1"/>
          </p:cNvPicPr>
          <p:nvPr/>
        </p:nvPicPr>
        <p:blipFill>
          <a:blip r:embed="rId3"/>
          <a:stretch>
            <a:fillRect/>
          </a:stretch>
        </p:blipFill>
        <p:spPr>
          <a:xfrm>
            <a:off x="8128769" y="182753"/>
            <a:ext cx="702935" cy="41484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9B63"/>
        </a:solidFill>
        <a:effectLst/>
      </p:bgPr>
    </p:bg>
    <p:spTree>
      <p:nvGrpSpPr>
        <p:cNvPr id="1" name="Shape 806"/>
        <p:cNvGrpSpPr/>
        <p:nvPr/>
      </p:nvGrpSpPr>
      <p:grpSpPr>
        <a:xfrm>
          <a:off x="0" y="0"/>
          <a:ext cx="0" cy="0"/>
          <a:chOff x="0" y="0"/>
          <a:chExt cx="0" cy="0"/>
        </a:xfrm>
      </p:grpSpPr>
      <p:sp>
        <p:nvSpPr>
          <p:cNvPr id="807" name="Google Shape;807;p9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Demo Time!</a:t>
            </a:r>
            <a:endParaRPr>
              <a:solidFill>
                <a:srgbClr val="FFFFFF"/>
              </a:solidFill>
              <a:latin typeface="Raleway"/>
              <a:ea typeface="Raleway"/>
              <a:cs typeface="Raleway"/>
              <a:sym typeface="Raleway"/>
            </a:endParaRPr>
          </a:p>
        </p:txBody>
      </p:sp>
      <p:pic>
        <p:nvPicPr>
          <p:cNvPr id="808" name="Google Shape;808;p96"/>
          <p:cNvPicPr preferRelativeResize="0"/>
          <p:nvPr/>
        </p:nvPicPr>
        <p:blipFill>
          <a:blip r:embed="rId3">
            <a:alphaModFix/>
          </a:blip>
          <a:stretch>
            <a:fillRect/>
          </a:stretch>
        </p:blipFill>
        <p:spPr>
          <a:xfrm>
            <a:off x="2010125" y="2923475"/>
            <a:ext cx="5248773" cy="2041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F9B63"/>
        </a:solidFill>
        <a:effectLst/>
      </p:bgPr>
    </p:bg>
    <p:spTree>
      <p:nvGrpSpPr>
        <p:cNvPr id="1" name="Shape 812"/>
        <p:cNvGrpSpPr/>
        <p:nvPr/>
      </p:nvGrpSpPr>
      <p:grpSpPr>
        <a:xfrm>
          <a:off x="0" y="0"/>
          <a:ext cx="0" cy="0"/>
          <a:chOff x="0" y="0"/>
          <a:chExt cx="0" cy="0"/>
        </a:xfrm>
      </p:grpSpPr>
      <p:sp>
        <p:nvSpPr>
          <p:cNvPr id="813" name="Google Shape;813;p97"/>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The Local Business Online Toolkit</a:t>
            </a:r>
            <a:endParaRPr>
              <a:solidFill>
                <a:srgbClr val="FFFFFF"/>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98"/>
          <p:cNvPicPr preferRelativeResize="0"/>
          <p:nvPr/>
        </p:nvPicPr>
        <p:blipFill rotWithShape="1">
          <a:blip r:embed="rId3">
            <a:alphaModFix/>
          </a:blip>
          <a:srcRect t="17192" r="26996" b="17238"/>
          <a:stretch/>
        </p:blipFill>
        <p:spPr>
          <a:xfrm>
            <a:off x="0" y="0"/>
            <a:ext cx="9143997" cy="5143500"/>
          </a:xfrm>
          <a:prstGeom prst="rect">
            <a:avLst/>
          </a:prstGeom>
          <a:noFill/>
          <a:ln>
            <a:noFill/>
          </a:ln>
        </p:spPr>
      </p:pic>
      <p:pic>
        <p:nvPicPr>
          <p:cNvPr id="819" name="Google Shape;819;p98"/>
          <p:cNvPicPr preferRelativeResize="0"/>
          <p:nvPr/>
        </p:nvPicPr>
        <p:blipFill>
          <a:blip r:embed="rId4">
            <a:alphaModFix/>
          </a:blip>
          <a:stretch>
            <a:fillRect/>
          </a:stretch>
        </p:blipFill>
        <p:spPr>
          <a:xfrm>
            <a:off x="0" y="0"/>
            <a:ext cx="5562425" cy="5143500"/>
          </a:xfrm>
          <a:prstGeom prst="rect">
            <a:avLst/>
          </a:prstGeom>
          <a:noFill/>
          <a:ln>
            <a:noFill/>
          </a:ln>
        </p:spPr>
      </p:pic>
      <p:sp>
        <p:nvSpPr>
          <p:cNvPr id="820" name="Google Shape;820;p98"/>
          <p:cNvSpPr txBox="1">
            <a:spLocks noGrp="1"/>
          </p:cNvSpPr>
          <p:nvPr>
            <p:ph type="ctrTitle" idx="4294967295"/>
          </p:nvPr>
        </p:nvSpPr>
        <p:spPr>
          <a:xfrm>
            <a:off x="417300" y="1224675"/>
            <a:ext cx="3503100" cy="805800"/>
          </a:xfrm>
          <a:prstGeom prst="rect">
            <a:avLst/>
          </a:prstGeom>
          <a:effectLst>
            <a:outerShdw blurRad="57150" dist="19050" dir="5400000" algn="bl" rotWithShape="0">
              <a:srgbClr val="000000">
                <a:alpha val="74000"/>
              </a:srgbClr>
            </a:outerShdw>
          </a:effectLst>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3500" b="1">
                <a:solidFill>
                  <a:srgbClr val="FFFFFF"/>
                </a:solidFill>
                <a:latin typeface="Raleway"/>
                <a:ea typeface="Raleway"/>
                <a:cs typeface="Raleway"/>
                <a:sym typeface="Raleway"/>
              </a:rPr>
              <a:t>Local matters.</a:t>
            </a:r>
            <a:endParaRPr sz="3500" b="1">
              <a:solidFill>
                <a:srgbClr val="FFFFFF"/>
              </a:solidFill>
              <a:latin typeface="Raleway"/>
              <a:ea typeface="Raleway"/>
              <a:cs typeface="Raleway"/>
              <a:sym typeface="Raleway"/>
            </a:endParaRPr>
          </a:p>
        </p:txBody>
      </p:sp>
      <p:sp>
        <p:nvSpPr>
          <p:cNvPr id="821" name="Google Shape;821;p98"/>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solidFill>
                  <a:srgbClr val="FFFFFF"/>
                </a:solidFill>
                <a:latin typeface="Open Sans"/>
                <a:ea typeface="Open Sans"/>
                <a:cs typeface="Open Sans"/>
                <a:sym typeface="Open Sans"/>
              </a:rPr>
              <a:t>19</a:t>
            </a:fld>
            <a:endParaRPr sz="800">
              <a:solidFill>
                <a:srgbClr val="FFFFFF"/>
              </a:solidFill>
              <a:latin typeface="Open Sans"/>
              <a:ea typeface="Open Sans"/>
              <a:cs typeface="Open Sans"/>
              <a:sym typeface="Open Sans"/>
            </a:endParaRPr>
          </a:p>
        </p:txBody>
      </p:sp>
      <p:sp>
        <p:nvSpPr>
          <p:cNvPr id="822" name="Google Shape;822;p98"/>
          <p:cNvSpPr txBox="1"/>
          <p:nvPr/>
        </p:nvSpPr>
        <p:spPr>
          <a:xfrm>
            <a:off x="417300" y="2030475"/>
            <a:ext cx="5271000" cy="2051400"/>
          </a:xfrm>
          <a:prstGeom prst="rect">
            <a:avLst/>
          </a:prstGeom>
          <a:noFill/>
          <a:ln>
            <a:noFill/>
          </a:ln>
          <a:effectLst>
            <a:outerShdw blurRad="57150" dist="19050" dir="5400000" algn="bl" rotWithShape="0">
              <a:srgbClr val="000000">
                <a:alpha val="81000"/>
              </a:srgbClr>
            </a:outerShdw>
          </a:effectLst>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FFFFFF"/>
              </a:buClr>
              <a:buSzPts val="1600"/>
              <a:buFont typeface="Open Sans"/>
              <a:buChar char="→"/>
            </a:pPr>
            <a:r>
              <a:rPr lang="en" sz="1600">
                <a:solidFill>
                  <a:srgbClr val="FFFFFF"/>
                </a:solidFill>
                <a:latin typeface="Open Sans"/>
                <a:ea typeface="Open Sans"/>
                <a:cs typeface="Open Sans"/>
                <a:sym typeface="Open Sans"/>
              </a:rPr>
              <a:t>Local businesses fuel our economy</a:t>
            </a:r>
            <a:endParaRPr sz="1600">
              <a:solidFill>
                <a:srgbClr val="FFFFFF"/>
              </a:solidFill>
              <a:latin typeface="Open Sans"/>
              <a:ea typeface="Open Sans"/>
              <a:cs typeface="Open Sans"/>
              <a:sym typeface="Open Sans"/>
            </a:endParaRPr>
          </a:p>
          <a:p>
            <a:pPr marL="457200" lvl="0" indent="-330200" algn="l" rtl="0">
              <a:lnSpc>
                <a:spcPct val="150000"/>
              </a:lnSpc>
              <a:spcBef>
                <a:spcPts val="0"/>
              </a:spcBef>
              <a:spcAft>
                <a:spcPts val="0"/>
              </a:spcAft>
              <a:buClr>
                <a:srgbClr val="FFFFFF"/>
              </a:buClr>
              <a:buSzPts val="1600"/>
              <a:buFont typeface="Open Sans"/>
              <a:buChar char="→"/>
            </a:pPr>
            <a:r>
              <a:rPr lang="en" sz="1600">
                <a:solidFill>
                  <a:srgbClr val="FFFFFF"/>
                </a:solidFill>
                <a:latin typeface="Open Sans"/>
                <a:ea typeface="Open Sans"/>
                <a:cs typeface="Open Sans"/>
                <a:sym typeface="Open Sans"/>
              </a:rPr>
              <a:t>They invest in our communities</a:t>
            </a:r>
            <a:endParaRPr sz="1600">
              <a:solidFill>
                <a:srgbClr val="FFFFFF"/>
              </a:solidFill>
              <a:latin typeface="Open Sans"/>
              <a:ea typeface="Open Sans"/>
              <a:cs typeface="Open Sans"/>
              <a:sym typeface="Open Sans"/>
            </a:endParaRPr>
          </a:p>
          <a:p>
            <a:pPr marL="457200" lvl="0" indent="-330200" algn="l" rtl="0">
              <a:lnSpc>
                <a:spcPct val="150000"/>
              </a:lnSpc>
              <a:spcBef>
                <a:spcPts val="0"/>
              </a:spcBef>
              <a:spcAft>
                <a:spcPts val="0"/>
              </a:spcAft>
              <a:buClr>
                <a:srgbClr val="FFFFFF"/>
              </a:buClr>
              <a:buSzPts val="1600"/>
              <a:buFont typeface="Open Sans"/>
              <a:buChar char="→"/>
            </a:pPr>
            <a:r>
              <a:rPr lang="en" sz="1600">
                <a:solidFill>
                  <a:srgbClr val="FFFFFF"/>
                </a:solidFill>
                <a:latin typeface="Open Sans"/>
                <a:ea typeface="Open Sans"/>
                <a:cs typeface="Open Sans"/>
                <a:sym typeface="Open Sans"/>
              </a:rPr>
              <a:t>They employ </a:t>
            </a:r>
            <a:r>
              <a:rPr lang="en" sz="1600" b="1">
                <a:solidFill>
                  <a:srgbClr val="FFFFFF"/>
                </a:solidFill>
                <a:latin typeface="Open Sans"/>
                <a:ea typeface="Open Sans"/>
                <a:cs typeface="Open Sans"/>
                <a:sym typeface="Open Sans"/>
              </a:rPr>
              <a:t>~50%</a:t>
            </a:r>
            <a:r>
              <a:rPr lang="en" sz="1600">
                <a:solidFill>
                  <a:srgbClr val="FFFFFF"/>
                </a:solidFill>
                <a:latin typeface="Open Sans"/>
                <a:ea typeface="Open Sans"/>
                <a:cs typeface="Open Sans"/>
                <a:sym typeface="Open Sans"/>
              </a:rPr>
              <a:t> of our entire workforce</a:t>
            </a:r>
            <a:endParaRPr sz="1600">
              <a:solidFill>
                <a:srgbClr val="FFFFFF"/>
              </a:solidFill>
              <a:latin typeface="Open Sans"/>
              <a:ea typeface="Open Sans"/>
              <a:cs typeface="Open Sans"/>
              <a:sym typeface="Open Sans"/>
            </a:endParaRPr>
          </a:p>
          <a:p>
            <a:pPr marL="457200" lvl="0" indent="-330200" algn="l" rtl="0">
              <a:lnSpc>
                <a:spcPct val="150000"/>
              </a:lnSpc>
              <a:spcBef>
                <a:spcPts val="0"/>
              </a:spcBef>
              <a:spcAft>
                <a:spcPts val="0"/>
              </a:spcAft>
              <a:buClr>
                <a:srgbClr val="FFFFFF"/>
              </a:buClr>
              <a:buSzPts val="1600"/>
              <a:buFont typeface="Open Sans"/>
              <a:buChar char="→"/>
            </a:pPr>
            <a:r>
              <a:rPr lang="en" sz="1600">
                <a:solidFill>
                  <a:srgbClr val="FFFFFF"/>
                </a:solidFill>
                <a:latin typeface="Open Sans"/>
                <a:ea typeface="Open Sans"/>
                <a:cs typeface="Open Sans"/>
                <a:sym typeface="Open Sans"/>
              </a:rPr>
              <a:t>They create the </a:t>
            </a:r>
            <a:r>
              <a:rPr lang="en" sz="1600" b="1" i="1">
                <a:solidFill>
                  <a:srgbClr val="FFFFFF"/>
                </a:solidFill>
                <a:latin typeface="Open Sans"/>
                <a:ea typeface="Open Sans"/>
                <a:cs typeface="Open Sans"/>
                <a:sym typeface="Open Sans"/>
              </a:rPr>
              <a:t>majority</a:t>
            </a:r>
            <a:r>
              <a:rPr lang="en" sz="1600">
                <a:solidFill>
                  <a:srgbClr val="FFFFFF"/>
                </a:solidFill>
                <a:latin typeface="Open Sans"/>
                <a:ea typeface="Open Sans"/>
                <a:cs typeface="Open Sans"/>
                <a:sym typeface="Open Sans"/>
              </a:rPr>
              <a:t> of new jobs</a:t>
            </a:r>
            <a:endParaRPr sz="1600">
              <a:solidFill>
                <a:srgbClr val="FFFFFF"/>
              </a:solidFill>
              <a:latin typeface="Open Sans"/>
              <a:ea typeface="Open Sans"/>
              <a:cs typeface="Open Sans"/>
              <a:sym typeface="Open Sans"/>
            </a:endParaRPr>
          </a:p>
        </p:txBody>
      </p:sp>
      <p:sp>
        <p:nvSpPr>
          <p:cNvPr id="823" name="Google Shape;823;p98"/>
          <p:cNvSpPr txBox="1">
            <a:spLocks noGrp="1"/>
          </p:cNvSpPr>
          <p:nvPr>
            <p:ph type="ctrTitle" idx="4294967295"/>
          </p:nvPr>
        </p:nvSpPr>
        <p:spPr>
          <a:xfrm>
            <a:off x="417300" y="1224675"/>
            <a:ext cx="3503100" cy="805800"/>
          </a:xfrm>
          <a:prstGeom prst="rect">
            <a:avLst/>
          </a:prstGeom>
          <a:effectLst>
            <a:outerShdw blurRad="57150" dist="19050" dir="5400000" algn="bl" rotWithShape="0">
              <a:srgbClr val="000000">
                <a:alpha val="74000"/>
              </a:srgbClr>
            </a:outerShdw>
          </a:effectLst>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3500" b="1">
                <a:solidFill>
                  <a:srgbClr val="FFFFFF"/>
                </a:solidFill>
                <a:latin typeface="Raleway"/>
                <a:ea typeface="Raleway"/>
                <a:cs typeface="Raleway"/>
                <a:sym typeface="Raleway"/>
              </a:rPr>
              <a:t>Local matters.</a:t>
            </a:r>
            <a:endParaRPr sz="3500" b="1">
              <a:solidFill>
                <a:srgbClr val="FFFF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822">
                                            <p:txEl>
                                              <p:pRg st="0" end="0"/>
                                            </p:txEl>
                                          </p:spTgt>
                                        </p:tgtEl>
                                        <p:attrNameLst>
                                          <p:attrName>style.visibility</p:attrName>
                                        </p:attrNameLst>
                                      </p:cBhvr>
                                      <p:to>
                                        <p:strVal val="visible"/>
                                      </p:to>
                                    </p:set>
                                    <p:animEffect transition="in" filter="fade">
                                      <p:cBhvr>
                                        <p:cTn id="10" dur="300"/>
                                        <p:tgtEl>
                                          <p:spTgt spid="822">
                                            <p:txEl>
                                              <p:pRg st="0" end="0"/>
                                            </p:txEl>
                                          </p:spTgt>
                                        </p:tgtEl>
                                      </p:cBhvr>
                                    </p:animEffect>
                                  </p:childTnLst>
                                </p:cTn>
                              </p:par>
                            </p:childTnLst>
                          </p:cTn>
                        </p:par>
                        <p:par>
                          <p:cTn id="11" fill="hold">
                            <p:stCondLst>
                              <p:cond delay="300"/>
                            </p:stCondLst>
                            <p:childTnLst>
                              <p:par>
                                <p:cTn id="12" presetID="10" presetClass="entr" presetSubtype="0" fill="hold" nodeType="afterEffect">
                                  <p:stCondLst>
                                    <p:cond delay="0"/>
                                  </p:stCondLst>
                                  <p:childTnLst>
                                    <p:set>
                                      <p:cBhvr>
                                        <p:cTn id="13" dur="1" fill="hold">
                                          <p:stCondLst>
                                            <p:cond delay="0"/>
                                          </p:stCondLst>
                                        </p:cTn>
                                        <p:tgtEl>
                                          <p:spTgt spid="822">
                                            <p:txEl>
                                              <p:pRg st="1" end="1"/>
                                            </p:txEl>
                                          </p:spTgt>
                                        </p:tgtEl>
                                        <p:attrNameLst>
                                          <p:attrName>style.visibility</p:attrName>
                                        </p:attrNameLst>
                                      </p:cBhvr>
                                      <p:to>
                                        <p:strVal val="visible"/>
                                      </p:to>
                                    </p:set>
                                    <p:animEffect transition="in" filter="fade">
                                      <p:cBhvr>
                                        <p:cTn id="14" dur="300"/>
                                        <p:tgtEl>
                                          <p:spTgt spid="822">
                                            <p:txEl>
                                              <p:pRg st="1" end="1"/>
                                            </p:txEl>
                                          </p:spTgt>
                                        </p:tgtEl>
                                      </p:cBhvr>
                                    </p:animEffect>
                                  </p:childTnLst>
                                </p:cTn>
                              </p:par>
                            </p:childTnLst>
                          </p:cTn>
                        </p:par>
                        <p:par>
                          <p:cTn id="15" fill="hold">
                            <p:stCondLst>
                              <p:cond delay="600"/>
                            </p:stCondLst>
                            <p:childTnLst>
                              <p:par>
                                <p:cTn id="16" presetID="10" presetClass="entr" presetSubtype="0" fill="hold" nodeType="afterEffect">
                                  <p:stCondLst>
                                    <p:cond delay="0"/>
                                  </p:stCondLst>
                                  <p:childTnLst>
                                    <p:set>
                                      <p:cBhvr>
                                        <p:cTn id="17" dur="1" fill="hold">
                                          <p:stCondLst>
                                            <p:cond delay="0"/>
                                          </p:stCondLst>
                                        </p:cTn>
                                        <p:tgtEl>
                                          <p:spTgt spid="822">
                                            <p:txEl>
                                              <p:pRg st="2" end="2"/>
                                            </p:txEl>
                                          </p:spTgt>
                                        </p:tgtEl>
                                        <p:attrNameLst>
                                          <p:attrName>style.visibility</p:attrName>
                                        </p:attrNameLst>
                                      </p:cBhvr>
                                      <p:to>
                                        <p:strVal val="visible"/>
                                      </p:to>
                                    </p:set>
                                    <p:animEffect transition="in" filter="fade">
                                      <p:cBhvr>
                                        <p:cTn id="18" dur="300"/>
                                        <p:tgtEl>
                                          <p:spTgt spid="822">
                                            <p:txEl>
                                              <p:pRg st="2" end="2"/>
                                            </p:txEl>
                                          </p:spTgt>
                                        </p:tgtEl>
                                      </p:cBhvr>
                                    </p:animEffect>
                                  </p:childTnLst>
                                </p:cTn>
                              </p:par>
                            </p:childTnLst>
                          </p:cTn>
                        </p:par>
                        <p:par>
                          <p:cTn id="19" fill="hold">
                            <p:stCondLst>
                              <p:cond delay="900"/>
                            </p:stCondLst>
                            <p:childTnLst>
                              <p:par>
                                <p:cTn id="20" presetID="10" presetClass="entr" presetSubtype="0" fill="hold" nodeType="afterEffect">
                                  <p:stCondLst>
                                    <p:cond delay="0"/>
                                  </p:stCondLst>
                                  <p:childTnLst>
                                    <p:set>
                                      <p:cBhvr>
                                        <p:cTn id="21" dur="1" fill="hold">
                                          <p:stCondLst>
                                            <p:cond delay="0"/>
                                          </p:stCondLst>
                                        </p:cTn>
                                        <p:tgtEl>
                                          <p:spTgt spid="822">
                                            <p:txEl>
                                              <p:pRg st="3" end="3"/>
                                            </p:txEl>
                                          </p:spTgt>
                                        </p:tgtEl>
                                        <p:attrNameLst>
                                          <p:attrName>style.visibility</p:attrName>
                                        </p:attrNameLst>
                                      </p:cBhvr>
                                      <p:to>
                                        <p:strVal val="visible"/>
                                      </p:to>
                                    </p:set>
                                    <p:animEffect transition="in" filter="fade">
                                      <p:cBhvr>
                                        <p:cTn id="22" dur="300"/>
                                        <p:tgtEl>
                                          <p:spTgt spid="8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cxnSp>
        <p:nvCxnSpPr>
          <p:cNvPr id="465" name="Google Shape;465;p81"/>
          <p:cNvCxnSpPr>
            <a:cxnSpLocks/>
            <a:stCxn id="466" idx="4"/>
            <a:endCxn id="478" idx="4"/>
          </p:cNvCxnSpPr>
          <p:nvPr/>
        </p:nvCxnSpPr>
        <p:spPr>
          <a:xfrm>
            <a:off x="595200" y="1552343"/>
            <a:ext cx="0" cy="1705950"/>
          </a:xfrm>
          <a:prstGeom prst="straightConnector1">
            <a:avLst/>
          </a:prstGeom>
          <a:noFill/>
          <a:ln w="9525" cap="flat" cmpd="sng">
            <a:solidFill>
              <a:srgbClr val="3F9B63"/>
            </a:solidFill>
            <a:prstDash val="solid"/>
            <a:round/>
            <a:headEnd type="none" w="med" len="med"/>
            <a:tailEnd type="none" w="med" len="med"/>
          </a:ln>
        </p:spPr>
      </p:cxnSp>
      <p:pic>
        <p:nvPicPr>
          <p:cNvPr id="468" name="Google Shape;468;p81"/>
          <p:cNvPicPr preferRelativeResize="0"/>
          <p:nvPr/>
        </p:nvPicPr>
        <p:blipFill rotWithShape="1">
          <a:blip r:embed="rId3">
            <a:alphaModFix/>
          </a:blip>
          <a:srcRect r="2742" b="69"/>
          <a:stretch/>
        </p:blipFill>
        <p:spPr>
          <a:xfrm>
            <a:off x="1069875" y="-3475"/>
            <a:ext cx="8074123" cy="4666699"/>
          </a:xfrm>
          <a:prstGeom prst="rect">
            <a:avLst/>
          </a:prstGeom>
          <a:noFill/>
          <a:ln>
            <a:noFill/>
          </a:ln>
        </p:spPr>
      </p:pic>
      <p:sp>
        <p:nvSpPr>
          <p:cNvPr id="469" name="Google Shape;469;p81"/>
          <p:cNvSpPr/>
          <p:nvPr/>
        </p:nvSpPr>
        <p:spPr>
          <a:xfrm>
            <a:off x="477300" y="35911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1"/>
          <p:cNvSpPr/>
          <p:nvPr/>
        </p:nvSpPr>
        <p:spPr>
          <a:xfrm>
            <a:off x="477300" y="302249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1"/>
          <p:cNvSpPr/>
          <p:nvPr/>
        </p:nvSpPr>
        <p:spPr>
          <a:xfrm>
            <a:off x="484950" y="24538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1"/>
          <p:cNvSpPr/>
          <p:nvPr/>
        </p:nvSpPr>
        <p:spPr>
          <a:xfrm>
            <a:off x="477300" y="188519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1"/>
          <p:cNvSpPr txBox="1">
            <a:spLocks noGrp="1"/>
          </p:cNvSpPr>
          <p:nvPr>
            <p:ph type="ctrTitle" idx="4294967295"/>
          </p:nvPr>
        </p:nvSpPr>
        <p:spPr>
          <a:xfrm>
            <a:off x="378525" y="101125"/>
            <a:ext cx="8602800" cy="80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Raleway"/>
                <a:ea typeface="Raleway"/>
                <a:cs typeface="Raleway"/>
                <a:sym typeface="Raleway"/>
              </a:rPr>
              <a:t>Today’s webinar:</a:t>
            </a:r>
            <a:endParaRPr sz="2500" b="1">
              <a:solidFill>
                <a:schemeClr val="dk2"/>
              </a:solidFill>
              <a:latin typeface="Raleway"/>
              <a:ea typeface="Raleway"/>
              <a:cs typeface="Raleway"/>
              <a:sym typeface="Raleway"/>
            </a:endParaRPr>
          </a:p>
        </p:txBody>
      </p:sp>
      <p:sp>
        <p:nvSpPr>
          <p:cNvPr id="474" name="Google Shape;474;p81"/>
          <p:cNvSpPr/>
          <p:nvPr/>
        </p:nvSpPr>
        <p:spPr>
          <a:xfrm>
            <a:off x="484950" y="13165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1"/>
          <p:cNvSpPr/>
          <p:nvPr/>
        </p:nvSpPr>
        <p:spPr>
          <a:xfrm>
            <a:off x="477300" y="1316543"/>
            <a:ext cx="235800" cy="235800"/>
          </a:xfrm>
          <a:prstGeom prst="ellipse">
            <a:avLst/>
          </a:prstGeom>
          <a:solidFill>
            <a:srgbClr val="3F9B63">
              <a:alpha val="12310"/>
            </a:srgbClr>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1"/>
          <p:cNvSpPr txBox="1"/>
          <p:nvPr/>
        </p:nvSpPr>
        <p:spPr>
          <a:xfrm>
            <a:off x="987650" y="1194293"/>
            <a:ext cx="24522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What’s changed?</a:t>
            </a:r>
            <a:endParaRPr sz="1600">
              <a:solidFill>
                <a:srgbClr val="3F9B63"/>
              </a:solidFill>
              <a:latin typeface="Raleway"/>
              <a:ea typeface="Raleway"/>
              <a:cs typeface="Raleway"/>
              <a:sym typeface="Raleway"/>
            </a:endParaRPr>
          </a:p>
        </p:txBody>
      </p:sp>
      <p:sp>
        <p:nvSpPr>
          <p:cNvPr id="476" name="Google Shape;476;p81"/>
          <p:cNvSpPr/>
          <p:nvPr/>
        </p:nvSpPr>
        <p:spPr>
          <a:xfrm>
            <a:off x="477300" y="2453843"/>
            <a:ext cx="235800" cy="235800"/>
          </a:xfrm>
          <a:prstGeom prst="ellipse">
            <a:avLst/>
          </a:prstGeom>
          <a:solidFill>
            <a:srgbClr val="3F9B63">
              <a:alpha val="12310"/>
            </a:srgbClr>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1"/>
          <p:cNvSpPr/>
          <p:nvPr/>
        </p:nvSpPr>
        <p:spPr>
          <a:xfrm>
            <a:off x="477300" y="1885193"/>
            <a:ext cx="235800" cy="235800"/>
          </a:xfrm>
          <a:prstGeom prst="ellipse">
            <a:avLst/>
          </a:prstGeom>
          <a:solidFill>
            <a:srgbClr val="3F9B63">
              <a:alpha val="12310"/>
            </a:srgbClr>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1"/>
          <p:cNvSpPr/>
          <p:nvPr/>
        </p:nvSpPr>
        <p:spPr>
          <a:xfrm>
            <a:off x="477300" y="3022493"/>
            <a:ext cx="235800" cy="235800"/>
          </a:xfrm>
          <a:prstGeom prst="ellipse">
            <a:avLst/>
          </a:prstGeom>
          <a:solidFill>
            <a:srgbClr val="3F9B63">
              <a:alpha val="12310"/>
            </a:srgbClr>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1"/>
          <p:cNvSpPr txBox="1"/>
          <p:nvPr/>
        </p:nvSpPr>
        <p:spPr>
          <a:xfrm>
            <a:off x="987650" y="1762943"/>
            <a:ext cx="35844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Today’s Customer Journey</a:t>
            </a:r>
            <a:endParaRPr sz="1600">
              <a:solidFill>
                <a:srgbClr val="3F9B63"/>
              </a:solidFill>
              <a:latin typeface="Raleway"/>
              <a:ea typeface="Raleway"/>
              <a:cs typeface="Raleway"/>
              <a:sym typeface="Raleway"/>
            </a:endParaRPr>
          </a:p>
        </p:txBody>
      </p:sp>
      <p:sp>
        <p:nvSpPr>
          <p:cNvPr id="480" name="Google Shape;480;p81"/>
          <p:cNvSpPr txBox="1"/>
          <p:nvPr/>
        </p:nvSpPr>
        <p:spPr>
          <a:xfrm>
            <a:off x="987650" y="2331593"/>
            <a:ext cx="31839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Demo of how I do it</a:t>
            </a:r>
            <a:endParaRPr sz="1600">
              <a:solidFill>
                <a:srgbClr val="3F9B63"/>
              </a:solidFill>
              <a:latin typeface="Raleway"/>
              <a:ea typeface="Raleway"/>
              <a:cs typeface="Raleway"/>
              <a:sym typeface="Raleway"/>
            </a:endParaRPr>
          </a:p>
        </p:txBody>
      </p:sp>
      <p:sp>
        <p:nvSpPr>
          <p:cNvPr id="481" name="Google Shape;481;p81"/>
          <p:cNvSpPr txBox="1"/>
          <p:nvPr/>
        </p:nvSpPr>
        <p:spPr>
          <a:xfrm>
            <a:off x="987650" y="2900250"/>
            <a:ext cx="41490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The Local Business Online Toolkit</a:t>
            </a:r>
            <a:endParaRPr sz="1600">
              <a:solidFill>
                <a:srgbClr val="3F9B63"/>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99"/>
          <p:cNvPicPr preferRelativeResize="0"/>
          <p:nvPr/>
        </p:nvPicPr>
        <p:blipFill rotWithShape="1">
          <a:blip r:embed="rId3">
            <a:alphaModFix/>
          </a:blip>
          <a:srcRect t="14166" b="1459"/>
          <a:stretch/>
        </p:blipFill>
        <p:spPr>
          <a:xfrm>
            <a:off x="0" y="0"/>
            <a:ext cx="9144000" cy="5143500"/>
          </a:xfrm>
          <a:prstGeom prst="rect">
            <a:avLst/>
          </a:prstGeom>
          <a:noFill/>
          <a:ln>
            <a:noFill/>
          </a:ln>
        </p:spPr>
      </p:pic>
      <p:sp>
        <p:nvSpPr>
          <p:cNvPr id="829" name="Google Shape;829;p99"/>
          <p:cNvSpPr txBox="1">
            <a:spLocks noGrp="1"/>
          </p:cNvSpPr>
          <p:nvPr>
            <p:ph type="ctrTitle"/>
          </p:nvPr>
        </p:nvSpPr>
        <p:spPr>
          <a:xfrm>
            <a:off x="0" y="1920675"/>
            <a:ext cx="9144000" cy="11709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500"/>
              <a:t>84%</a:t>
            </a:r>
            <a:r>
              <a:rPr lang="en" sz="3500" b="0"/>
              <a:t> of businesses were</a:t>
            </a:r>
            <a:endParaRPr sz="3500" b="0"/>
          </a:p>
          <a:p>
            <a:pPr marL="0" lvl="0" indent="0" algn="ctr" rtl="0">
              <a:spcBef>
                <a:spcPts val="0"/>
              </a:spcBef>
              <a:spcAft>
                <a:spcPts val="0"/>
              </a:spcAft>
              <a:buNone/>
            </a:pPr>
            <a:r>
              <a:rPr lang="en" sz="3500" b="0"/>
              <a:t>optimistic about the future.</a:t>
            </a:r>
            <a:endParaRPr sz="3500" b="0"/>
          </a:p>
        </p:txBody>
      </p:sp>
      <p:sp>
        <p:nvSpPr>
          <p:cNvPr id="830" name="Google Shape;830;p99"/>
          <p:cNvSpPr txBox="1">
            <a:spLocks noGrp="1"/>
          </p:cNvSpPr>
          <p:nvPr>
            <p:ph type="sldNum" idx="12"/>
          </p:nvPr>
        </p:nvSpPr>
        <p:spPr>
          <a:xfrm>
            <a:off x="76199" y="4663227"/>
            <a:ext cx="6369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solidFill>
                  <a:srgbClr val="FFFFFF"/>
                </a:solidFill>
                <a:latin typeface="Open Sans"/>
                <a:ea typeface="Open Sans"/>
                <a:cs typeface="Open Sans"/>
                <a:sym typeface="Open Sans"/>
              </a:rPr>
              <a:t>20</a:t>
            </a:fld>
            <a:endParaRPr sz="800">
              <a:solidFill>
                <a:srgbClr val="FFFFFF"/>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21</a:t>
            </a:fld>
            <a:endParaRPr/>
          </a:p>
        </p:txBody>
      </p:sp>
      <p:pic>
        <p:nvPicPr>
          <p:cNvPr id="836" name="Google Shape;836;p100"/>
          <p:cNvPicPr preferRelativeResize="0"/>
          <p:nvPr/>
        </p:nvPicPr>
        <p:blipFill>
          <a:blip r:embed="rId3">
            <a:alphaModFix amt="20000"/>
          </a:blip>
          <a:stretch>
            <a:fillRect/>
          </a:stretch>
        </p:blipFill>
        <p:spPr>
          <a:xfrm>
            <a:off x="0" y="647889"/>
            <a:ext cx="9143999" cy="3274326"/>
          </a:xfrm>
          <a:prstGeom prst="rect">
            <a:avLst/>
          </a:prstGeom>
          <a:noFill/>
          <a:ln>
            <a:noFill/>
          </a:ln>
        </p:spPr>
      </p:pic>
      <p:grpSp>
        <p:nvGrpSpPr>
          <p:cNvPr id="837" name="Google Shape;837;p100"/>
          <p:cNvGrpSpPr/>
          <p:nvPr/>
        </p:nvGrpSpPr>
        <p:grpSpPr>
          <a:xfrm>
            <a:off x="284239" y="3660784"/>
            <a:ext cx="2685676" cy="927490"/>
            <a:chOff x="3232177" y="3660784"/>
            <a:chExt cx="2685676" cy="927490"/>
          </a:xfrm>
        </p:grpSpPr>
        <p:sp>
          <p:nvSpPr>
            <p:cNvPr id="838" name="Google Shape;838;p100"/>
            <p:cNvSpPr txBox="1"/>
            <p:nvPr/>
          </p:nvSpPr>
          <p:spPr>
            <a:xfrm>
              <a:off x="3232177" y="3878473"/>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i="1">
                  <a:solidFill>
                    <a:srgbClr val="3D9B63"/>
                  </a:solidFill>
                  <a:latin typeface="Open Sans"/>
                  <a:ea typeface="Open Sans"/>
                  <a:cs typeface="Open Sans"/>
                  <a:sym typeface="Open Sans"/>
                </a:rPr>
                <a:t>Just</a:t>
              </a:r>
              <a:r>
                <a:rPr lang="en" sz="2400" b="1">
                  <a:solidFill>
                    <a:srgbClr val="3D9B63"/>
                  </a:solidFill>
                  <a:latin typeface="Open Sans"/>
                  <a:ea typeface="Open Sans"/>
                  <a:cs typeface="Open Sans"/>
                  <a:sym typeface="Open Sans"/>
                </a:rPr>
                <a:t> 56%</a:t>
              </a:r>
              <a:endParaRPr sz="2400" b="1">
                <a:solidFill>
                  <a:srgbClr val="3D9B63"/>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of SMBs have claimed their Google listing.</a:t>
              </a:r>
              <a:endParaRPr sz="900" baseline="30000">
                <a:solidFill>
                  <a:srgbClr val="666666"/>
                </a:solidFill>
                <a:latin typeface="Open Sans"/>
                <a:ea typeface="Open Sans"/>
                <a:cs typeface="Open Sans"/>
                <a:sym typeface="Open Sans"/>
              </a:endParaRPr>
            </a:p>
          </p:txBody>
        </p:sp>
        <p:sp>
          <p:nvSpPr>
            <p:cNvPr id="839" name="Google Shape;839;p100"/>
            <p:cNvSpPr/>
            <p:nvPr/>
          </p:nvSpPr>
          <p:spPr>
            <a:xfrm>
              <a:off x="3238252" y="3660784"/>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Overwhelmed by Digital</a:t>
              </a:r>
              <a:endParaRPr sz="1000">
                <a:solidFill>
                  <a:srgbClr val="FFFFFF"/>
                </a:solidFill>
                <a:latin typeface="Open Sans SemiBold"/>
                <a:ea typeface="Open Sans SemiBold"/>
                <a:cs typeface="Open Sans SemiBold"/>
                <a:sym typeface="Open Sans SemiBold"/>
              </a:endParaRPr>
            </a:p>
          </p:txBody>
        </p:sp>
      </p:grpSp>
      <p:grpSp>
        <p:nvGrpSpPr>
          <p:cNvPr id="840" name="Google Shape;840;p100"/>
          <p:cNvGrpSpPr/>
          <p:nvPr/>
        </p:nvGrpSpPr>
        <p:grpSpPr>
          <a:xfrm>
            <a:off x="6176854" y="3656509"/>
            <a:ext cx="2679709" cy="927803"/>
            <a:chOff x="287216" y="3656509"/>
            <a:chExt cx="2679709" cy="927803"/>
          </a:xfrm>
        </p:grpSpPr>
        <p:sp>
          <p:nvSpPr>
            <p:cNvPr id="841" name="Google Shape;841;p100"/>
            <p:cNvSpPr txBox="1"/>
            <p:nvPr/>
          </p:nvSpPr>
          <p:spPr>
            <a:xfrm>
              <a:off x="287325" y="3874511"/>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3D9B63"/>
                  </a:solidFill>
                  <a:latin typeface="Open Sans"/>
                  <a:ea typeface="Open Sans"/>
                  <a:cs typeface="Open Sans"/>
                  <a:sym typeface="Open Sans"/>
                </a:rPr>
                <a:t>Where to go?</a:t>
              </a:r>
              <a:endParaRPr sz="2400" b="1">
                <a:solidFill>
                  <a:srgbClr val="3D9B63"/>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Uncertainty around who and what to trust.</a:t>
              </a:r>
              <a:endParaRPr sz="2400" b="1">
                <a:solidFill>
                  <a:srgbClr val="3D9B63"/>
                </a:solidFill>
                <a:latin typeface="Open Sans"/>
                <a:ea typeface="Open Sans"/>
                <a:cs typeface="Open Sans"/>
                <a:sym typeface="Open Sans"/>
              </a:endParaRPr>
            </a:p>
          </p:txBody>
        </p:sp>
        <p:sp>
          <p:nvSpPr>
            <p:cNvPr id="842" name="Google Shape;842;p100"/>
            <p:cNvSpPr/>
            <p:nvPr/>
          </p:nvSpPr>
          <p:spPr>
            <a:xfrm>
              <a:off x="287216" y="3656509"/>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Information overload</a:t>
              </a:r>
              <a:endParaRPr sz="1000">
                <a:solidFill>
                  <a:srgbClr val="FFFFFF"/>
                </a:solidFill>
                <a:latin typeface="Open Sans SemiBold"/>
                <a:ea typeface="Open Sans SemiBold"/>
                <a:cs typeface="Open Sans SemiBold"/>
                <a:sym typeface="Open Sans SemiBold"/>
              </a:endParaRPr>
            </a:p>
          </p:txBody>
        </p:sp>
      </p:grpSp>
      <p:sp>
        <p:nvSpPr>
          <p:cNvPr id="843" name="Google Shape;843;p100"/>
          <p:cNvSpPr txBox="1">
            <a:spLocks noGrp="1"/>
          </p:cNvSpPr>
          <p:nvPr>
            <p:ph type="ctrTitle" idx="4294967295"/>
          </p:nvPr>
        </p:nvSpPr>
        <p:spPr>
          <a:xfrm>
            <a:off x="162600" y="191850"/>
            <a:ext cx="88188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latin typeface="Raleway"/>
                <a:ea typeface="Raleway"/>
                <a:cs typeface="Raleway"/>
                <a:sym typeface="Raleway"/>
              </a:rPr>
              <a:t>COVID-19 has placed</a:t>
            </a:r>
            <a:r>
              <a:rPr lang="en" sz="2500" b="0"/>
              <a:t> </a:t>
            </a:r>
            <a:r>
              <a:rPr lang="en" sz="2500" b="1" i="1">
                <a:solidFill>
                  <a:srgbClr val="3F9B63"/>
                </a:solidFill>
                <a:latin typeface="Raleway"/>
                <a:ea typeface="Raleway"/>
                <a:cs typeface="Raleway"/>
                <a:sym typeface="Raleway"/>
              </a:rPr>
              <a:t>an unimaginable strain on local</a:t>
            </a:r>
            <a:endParaRPr sz="2500" b="1" i="1">
              <a:solidFill>
                <a:srgbClr val="3F9B63"/>
              </a:solidFill>
              <a:latin typeface="Raleway"/>
              <a:ea typeface="Raleway"/>
              <a:cs typeface="Raleway"/>
              <a:sym typeface="Raleway"/>
            </a:endParaRPr>
          </a:p>
        </p:txBody>
      </p:sp>
      <p:sp>
        <p:nvSpPr>
          <p:cNvPr id="844" name="Google Shape;844;p100"/>
          <p:cNvSpPr txBox="1">
            <a:spLocks noGrp="1"/>
          </p:cNvSpPr>
          <p:nvPr>
            <p:ph type="subTitle" idx="4294967295"/>
          </p:nvPr>
        </p:nvSpPr>
        <p:spPr>
          <a:xfrm>
            <a:off x="162650" y="892200"/>
            <a:ext cx="8818800" cy="3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i="1"/>
              <a:t>“We need to shift into survival mode.”</a:t>
            </a:r>
            <a:endParaRPr i="1"/>
          </a:p>
        </p:txBody>
      </p:sp>
      <p:sp>
        <p:nvSpPr>
          <p:cNvPr id="845" name="Google Shape;845;p100"/>
          <p:cNvSpPr/>
          <p:nvPr/>
        </p:nvSpPr>
        <p:spPr>
          <a:xfrm>
            <a:off x="3238250" y="1908525"/>
            <a:ext cx="2679600" cy="1458300"/>
          </a:xfrm>
          <a:prstGeom prst="roundRect">
            <a:avLst>
              <a:gd name="adj" fmla="val 3569"/>
            </a:avLst>
          </a:prstGeom>
          <a:solidFill>
            <a:srgbClr val="F3F3F3">
              <a:alpha val="9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00"/>
          <p:cNvSpPr/>
          <p:nvPr/>
        </p:nvSpPr>
        <p:spPr>
          <a:xfrm>
            <a:off x="3238200" y="1775600"/>
            <a:ext cx="2679600" cy="416100"/>
          </a:xfrm>
          <a:prstGeom prst="roundRect">
            <a:avLst>
              <a:gd name="adj" fmla="val 16667"/>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7" name="Google Shape;847;p100"/>
          <p:cNvPicPr preferRelativeResize="0"/>
          <p:nvPr/>
        </p:nvPicPr>
        <p:blipFill rotWithShape="1">
          <a:blip r:embed="rId4">
            <a:alphaModFix/>
          </a:blip>
          <a:srcRect l="9767" t="9767" r="9775" b="9775"/>
          <a:stretch/>
        </p:blipFill>
        <p:spPr>
          <a:xfrm>
            <a:off x="5568500" y="1874152"/>
            <a:ext cx="219000" cy="219000"/>
          </a:xfrm>
          <a:prstGeom prst="rect">
            <a:avLst/>
          </a:prstGeom>
          <a:noFill/>
          <a:ln>
            <a:noFill/>
          </a:ln>
        </p:spPr>
      </p:pic>
      <p:sp>
        <p:nvSpPr>
          <p:cNvPr id="848" name="Google Shape;848;p100"/>
          <p:cNvSpPr txBox="1"/>
          <p:nvPr/>
        </p:nvSpPr>
        <p:spPr>
          <a:xfrm>
            <a:off x="3350625" y="1847600"/>
            <a:ext cx="2559600" cy="27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Open Sans"/>
                <a:ea typeface="Open Sans"/>
                <a:cs typeface="Open Sans"/>
                <a:sym typeface="Open Sans"/>
              </a:rPr>
              <a:t>How do I...</a:t>
            </a:r>
            <a:endParaRPr sz="1100">
              <a:latin typeface="Open Sans"/>
              <a:ea typeface="Open Sans"/>
              <a:cs typeface="Open Sans"/>
              <a:sym typeface="Open Sans"/>
            </a:endParaRPr>
          </a:p>
        </p:txBody>
      </p:sp>
      <p:sp>
        <p:nvSpPr>
          <p:cNvPr id="849" name="Google Shape;849;p100"/>
          <p:cNvSpPr txBox="1"/>
          <p:nvPr/>
        </p:nvSpPr>
        <p:spPr>
          <a:xfrm>
            <a:off x="3799000" y="2193377"/>
            <a:ext cx="2309700" cy="1173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900" i="1">
                <a:solidFill>
                  <a:srgbClr val="555555"/>
                </a:solidFill>
                <a:latin typeface="Open Sans SemiBold"/>
                <a:ea typeface="Open Sans SemiBold"/>
                <a:cs typeface="Open Sans SemiBold"/>
                <a:sym typeface="Open Sans SemiBold"/>
              </a:rPr>
              <a:t>start selling online?</a:t>
            </a:r>
            <a:endParaRPr sz="900" i="1">
              <a:solidFill>
                <a:srgbClr val="555555"/>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Clr>
                <a:schemeClr val="dk1"/>
              </a:buClr>
              <a:buSzPts val="1100"/>
              <a:buFont typeface="Arial"/>
              <a:buNone/>
            </a:pPr>
            <a:r>
              <a:rPr lang="en" sz="900" i="1">
                <a:solidFill>
                  <a:srgbClr val="555555"/>
                </a:solidFill>
                <a:latin typeface="Open Sans SemiBold"/>
                <a:ea typeface="Open Sans SemiBold"/>
                <a:cs typeface="Open Sans SemiBold"/>
                <a:sym typeface="Open Sans SemiBold"/>
              </a:rPr>
              <a:t>connect with customers on social?</a:t>
            </a:r>
            <a:endParaRPr sz="900" i="1">
              <a:solidFill>
                <a:srgbClr val="555555"/>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sz="900" i="1">
                <a:solidFill>
                  <a:srgbClr val="555555"/>
                </a:solidFill>
                <a:latin typeface="Open Sans SemiBold"/>
                <a:ea typeface="Open Sans SemiBold"/>
                <a:cs typeface="Open Sans SemiBold"/>
                <a:sym typeface="Open Sans SemiBold"/>
              </a:rPr>
              <a:t>health benefits?</a:t>
            </a:r>
            <a:endParaRPr sz="900" i="1">
              <a:solidFill>
                <a:srgbClr val="555555"/>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Clr>
                <a:schemeClr val="dk1"/>
              </a:buClr>
              <a:buSzPts val="1100"/>
              <a:buFont typeface="Arial"/>
              <a:buNone/>
            </a:pPr>
            <a:r>
              <a:rPr lang="en" sz="900" i="1">
                <a:solidFill>
                  <a:srgbClr val="555555"/>
                </a:solidFill>
                <a:latin typeface="Open Sans SemiBold"/>
                <a:ea typeface="Open Sans SemiBold"/>
                <a:cs typeface="Open Sans SemiBold"/>
                <a:sym typeface="Open Sans SemiBold"/>
              </a:rPr>
              <a:t>manage my payroll?</a:t>
            </a:r>
            <a:endParaRPr sz="900" i="1">
              <a:solidFill>
                <a:srgbClr val="555555"/>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sz="900" i="1">
                <a:solidFill>
                  <a:srgbClr val="555555"/>
                </a:solidFill>
                <a:latin typeface="Open Sans SemiBold"/>
                <a:ea typeface="Open Sans SemiBold"/>
                <a:cs typeface="Open Sans SemiBold"/>
                <a:sym typeface="Open Sans SemiBold"/>
              </a:rPr>
              <a:t>get found online?</a:t>
            </a:r>
            <a:endParaRPr sz="900" i="1">
              <a:solidFill>
                <a:srgbClr val="555555"/>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sz="900" i="1">
                <a:solidFill>
                  <a:srgbClr val="555555"/>
                </a:solidFill>
                <a:latin typeface="Open Sans SemiBold"/>
                <a:ea typeface="Open Sans SemiBold"/>
                <a:cs typeface="Open Sans SemiBold"/>
                <a:sym typeface="Open Sans SemiBold"/>
              </a:rPr>
              <a:t>get started with a switch to digital?</a:t>
            </a:r>
            <a:endParaRPr sz="900" i="1">
              <a:solidFill>
                <a:srgbClr val="555555"/>
              </a:solidFill>
              <a:latin typeface="Open Sans SemiBold"/>
              <a:ea typeface="Open Sans SemiBold"/>
              <a:cs typeface="Open Sans SemiBold"/>
              <a:sym typeface="Open Sans SemiBold"/>
            </a:endParaRPr>
          </a:p>
        </p:txBody>
      </p:sp>
      <p:pic>
        <p:nvPicPr>
          <p:cNvPr id="850" name="Google Shape;850;p100"/>
          <p:cNvPicPr preferRelativeResize="0"/>
          <p:nvPr/>
        </p:nvPicPr>
        <p:blipFill rotWithShape="1">
          <a:blip r:embed="rId5">
            <a:alphaModFix/>
          </a:blip>
          <a:srcRect l="29368" t="42252" r="58151" b="15779"/>
          <a:stretch/>
        </p:blipFill>
        <p:spPr>
          <a:xfrm>
            <a:off x="3043050" y="2193800"/>
            <a:ext cx="924796" cy="1458302"/>
          </a:xfrm>
          <a:prstGeom prst="rect">
            <a:avLst/>
          </a:prstGeom>
          <a:noFill/>
          <a:ln>
            <a:noFill/>
          </a:ln>
        </p:spPr>
      </p:pic>
      <p:grpSp>
        <p:nvGrpSpPr>
          <p:cNvPr id="851" name="Google Shape;851;p100"/>
          <p:cNvGrpSpPr/>
          <p:nvPr/>
        </p:nvGrpSpPr>
        <p:grpSpPr>
          <a:xfrm>
            <a:off x="3233478" y="3644275"/>
            <a:ext cx="2679821" cy="928727"/>
            <a:chOff x="6176803" y="3644275"/>
            <a:chExt cx="2679821" cy="928727"/>
          </a:xfrm>
        </p:grpSpPr>
        <p:sp>
          <p:nvSpPr>
            <p:cNvPr id="852" name="Google Shape;852;p100"/>
            <p:cNvSpPr txBox="1"/>
            <p:nvPr/>
          </p:nvSpPr>
          <p:spPr>
            <a:xfrm>
              <a:off x="6177024" y="3863202"/>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i="1">
                  <a:solidFill>
                    <a:srgbClr val="3D9B63"/>
                  </a:solidFill>
                  <a:latin typeface="Open Sans"/>
                  <a:ea typeface="Open Sans"/>
                  <a:cs typeface="Open Sans"/>
                  <a:sym typeface="Open Sans"/>
                </a:rPr>
                <a:t>Only</a:t>
              </a:r>
              <a:r>
                <a:rPr lang="en" sz="2400" b="1">
                  <a:solidFill>
                    <a:srgbClr val="3D9B63"/>
                  </a:solidFill>
                  <a:latin typeface="Open Sans"/>
                  <a:ea typeface="Open Sans"/>
                  <a:cs typeface="Open Sans"/>
                  <a:sym typeface="Open Sans"/>
                </a:rPr>
                <a:t> 64%</a:t>
              </a:r>
              <a:r>
                <a:rPr lang="en" sz="2400">
                  <a:latin typeface="Open Sans"/>
                  <a:ea typeface="Open Sans"/>
                  <a:cs typeface="Open Sans"/>
                  <a:sym typeface="Open Sans"/>
                </a:rPr>
                <a:t> </a:t>
              </a:r>
              <a:endParaRPr sz="2400">
                <a:latin typeface="Open Sans"/>
                <a:ea typeface="Open Sans"/>
                <a:cs typeface="Open Sans"/>
                <a:sym typeface="Open Sans"/>
              </a:endParaRPr>
            </a:p>
            <a:p>
              <a:pPr marL="0" lvl="0" indent="0" algn="ctr" rtl="0">
                <a:lnSpc>
                  <a:spcPct val="115000"/>
                </a:lnSpc>
                <a:spcBef>
                  <a:spcPts val="0"/>
                </a:spcBef>
                <a:spcAft>
                  <a:spcPts val="0"/>
                </a:spcAft>
                <a:buNone/>
              </a:pPr>
              <a:r>
                <a:rPr lang="en" sz="900">
                  <a:solidFill>
                    <a:srgbClr val="666666"/>
                  </a:solidFill>
                  <a:latin typeface="Open Sans"/>
                  <a:ea typeface="Open Sans"/>
                  <a:cs typeface="Open Sans"/>
                  <a:sym typeface="Open Sans"/>
                </a:rPr>
                <a:t>of small businesses have a website.</a:t>
              </a:r>
              <a:endParaRPr sz="900">
                <a:solidFill>
                  <a:srgbClr val="666666"/>
                </a:solidFill>
                <a:latin typeface="Open Sans"/>
                <a:ea typeface="Open Sans"/>
                <a:cs typeface="Open Sans"/>
                <a:sym typeface="Open Sans"/>
              </a:endParaRPr>
            </a:p>
          </p:txBody>
        </p:sp>
        <p:sp>
          <p:nvSpPr>
            <p:cNvPr id="853" name="Google Shape;853;p100"/>
            <p:cNvSpPr/>
            <p:nvPr/>
          </p:nvSpPr>
          <p:spPr>
            <a:xfrm>
              <a:off x="6176803" y="3644275"/>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Uncertain of E-commerce</a:t>
              </a:r>
              <a:endParaRPr sz="1000">
                <a:solidFill>
                  <a:srgbClr val="FFFFFF"/>
                </a:solidFill>
                <a:latin typeface="Open Sans SemiBold"/>
                <a:ea typeface="Open Sans SemiBold"/>
                <a:cs typeface="Open Sans SemiBold"/>
                <a:sym typeface="Open Sans Semi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fade">
                                      <p:cBhvr>
                                        <p:cTn id="7" dur="100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1"/>
                                        </p:tgtEl>
                                        <p:attrNameLst>
                                          <p:attrName>style.visibility</p:attrName>
                                        </p:attrNameLst>
                                      </p:cBhvr>
                                      <p:to>
                                        <p:strVal val="visible"/>
                                      </p:to>
                                    </p:set>
                                    <p:animEffect transition="in" filter="fade">
                                      <p:cBhvr>
                                        <p:cTn id="12" dur="1000"/>
                                        <p:tgtEl>
                                          <p:spTgt spid="8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gtEl>
                                        <p:attrNameLst>
                                          <p:attrName>style.visibility</p:attrName>
                                        </p:attrNameLst>
                                      </p:cBhvr>
                                      <p:to>
                                        <p:strVal val="visible"/>
                                      </p:to>
                                    </p:set>
                                    <p:animEffect transition="in" filter="fade">
                                      <p:cBhvr>
                                        <p:cTn id="17"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01"/>
          <p:cNvSpPr/>
          <p:nvPr/>
        </p:nvSpPr>
        <p:spPr>
          <a:xfrm>
            <a:off x="0" y="3927350"/>
            <a:ext cx="9144000" cy="121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9" name="Google Shape;859;p101"/>
          <p:cNvPicPr preferRelativeResize="0"/>
          <p:nvPr/>
        </p:nvPicPr>
        <p:blipFill rotWithShape="1">
          <a:blip r:embed="rId3">
            <a:alphaModFix/>
          </a:blip>
          <a:srcRect r="13419"/>
          <a:stretch/>
        </p:blipFill>
        <p:spPr>
          <a:xfrm>
            <a:off x="3499526" y="0"/>
            <a:ext cx="5644474" cy="5143500"/>
          </a:xfrm>
          <a:prstGeom prst="rect">
            <a:avLst/>
          </a:prstGeom>
          <a:noFill/>
          <a:ln>
            <a:noFill/>
          </a:ln>
        </p:spPr>
      </p:pic>
      <p:sp>
        <p:nvSpPr>
          <p:cNvPr id="860" name="Google Shape;860;p101"/>
          <p:cNvSpPr txBox="1">
            <a:spLocks noGrp="1"/>
          </p:cNvSpPr>
          <p:nvPr>
            <p:ph type="subTitle" idx="4294967295"/>
          </p:nvPr>
        </p:nvSpPr>
        <p:spPr>
          <a:xfrm>
            <a:off x="605125" y="4218325"/>
            <a:ext cx="43503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The #1 app for business owners</a:t>
            </a:r>
            <a:endParaRPr>
              <a:solidFill>
                <a:schemeClr val="dk2"/>
              </a:solidFill>
            </a:endParaRPr>
          </a:p>
          <a:p>
            <a:pPr marL="0" lvl="0" indent="0" algn="l" rtl="0">
              <a:spcBef>
                <a:spcPts val="0"/>
              </a:spcBef>
              <a:spcAft>
                <a:spcPts val="0"/>
              </a:spcAft>
              <a:buNone/>
            </a:pPr>
            <a:r>
              <a:rPr lang="en">
                <a:solidFill>
                  <a:schemeClr val="dk2"/>
                </a:solidFill>
              </a:rPr>
              <a:t>that offers end-to-end commerce solutions. </a:t>
            </a:r>
            <a:endParaRPr>
              <a:solidFill>
                <a:schemeClr val="dk2"/>
              </a:solidFill>
            </a:endParaRPr>
          </a:p>
        </p:txBody>
      </p:sp>
      <p:sp>
        <p:nvSpPr>
          <p:cNvPr id="861" name="Google Shape;861;p101"/>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latin typeface="Open Sans"/>
                <a:ea typeface="Open Sans"/>
                <a:cs typeface="Open Sans"/>
                <a:sym typeface="Open Sans"/>
              </a:rPr>
              <a:t>22</a:t>
            </a:fld>
            <a:endParaRPr sz="800">
              <a:latin typeface="Open Sans"/>
              <a:ea typeface="Open Sans"/>
              <a:cs typeface="Open Sans"/>
              <a:sym typeface="Open Sans"/>
            </a:endParaRPr>
          </a:p>
        </p:txBody>
      </p:sp>
      <p:sp>
        <p:nvSpPr>
          <p:cNvPr id="862" name="Google Shape;862;p101"/>
          <p:cNvSpPr/>
          <p:nvPr/>
        </p:nvSpPr>
        <p:spPr>
          <a:xfrm rot="-1759743">
            <a:off x="5157674" y="901281"/>
            <a:ext cx="1076712" cy="330698"/>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close up of a logo&#10;&#10;Description automatically generated">
            <a:extLst>
              <a:ext uri="{FF2B5EF4-FFF2-40B4-BE49-F238E27FC236}">
                <a16:creationId xmlns:a16="http://schemas.microsoft.com/office/drawing/2014/main" id="{78731274-45FD-854B-9074-2D3CC257CE7F}"/>
              </a:ext>
            </a:extLst>
          </p:cNvPr>
          <p:cNvPicPr>
            <a:picLocks noChangeAspect="1"/>
          </p:cNvPicPr>
          <p:nvPr/>
        </p:nvPicPr>
        <p:blipFill>
          <a:blip r:embed="rId4"/>
          <a:stretch>
            <a:fillRect/>
          </a:stretch>
        </p:blipFill>
        <p:spPr>
          <a:xfrm>
            <a:off x="713099" y="543095"/>
            <a:ext cx="1307725" cy="7717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02"/>
          <p:cNvSpPr/>
          <p:nvPr/>
        </p:nvSpPr>
        <p:spPr>
          <a:xfrm>
            <a:off x="0" y="3927350"/>
            <a:ext cx="9144000" cy="121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9" name="Google Shape;869;p102"/>
          <p:cNvPicPr preferRelativeResize="0"/>
          <p:nvPr/>
        </p:nvPicPr>
        <p:blipFill rotWithShape="1">
          <a:blip r:embed="rId3">
            <a:alphaModFix/>
          </a:blip>
          <a:srcRect r="13419"/>
          <a:stretch/>
        </p:blipFill>
        <p:spPr>
          <a:xfrm>
            <a:off x="3499526" y="240150"/>
            <a:ext cx="5644474" cy="5143500"/>
          </a:xfrm>
          <a:prstGeom prst="rect">
            <a:avLst/>
          </a:prstGeom>
          <a:noFill/>
          <a:ln>
            <a:noFill/>
          </a:ln>
        </p:spPr>
      </p:pic>
      <p:pic>
        <p:nvPicPr>
          <p:cNvPr id="870" name="Google Shape;870;p102"/>
          <p:cNvPicPr preferRelativeResize="0"/>
          <p:nvPr/>
        </p:nvPicPr>
        <p:blipFill>
          <a:blip r:embed="rId4">
            <a:alphaModFix/>
          </a:blip>
          <a:stretch>
            <a:fillRect/>
          </a:stretch>
        </p:blipFill>
        <p:spPr>
          <a:xfrm>
            <a:off x="462084" y="714675"/>
            <a:ext cx="3541399" cy="1616926"/>
          </a:xfrm>
          <a:prstGeom prst="rect">
            <a:avLst/>
          </a:prstGeom>
          <a:noFill/>
          <a:ln>
            <a:noFill/>
          </a:ln>
        </p:spPr>
      </p:pic>
      <p:sp>
        <p:nvSpPr>
          <p:cNvPr id="871" name="Google Shape;871;p102"/>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latin typeface="Open Sans"/>
                <a:ea typeface="Open Sans"/>
                <a:cs typeface="Open Sans"/>
                <a:sym typeface="Open Sans"/>
              </a:rPr>
              <a:t>23</a:t>
            </a:fld>
            <a:endParaRPr sz="800">
              <a:latin typeface="Open Sans"/>
              <a:ea typeface="Open Sans"/>
              <a:cs typeface="Open Sans"/>
              <a:sym typeface="Open Sans"/>
            </a:endParaRPr>
          </a:p>
        </p:txBody>
      </p:sp>
      <p:sp>
        <p:nvSpPr>
          <p:cNvPr id="872" name="Google Shape;872;p102"/>
          <p:cNvSpPr txBox="1">
            <a:spLocks noGrp="1"/>
          </p:cNvSpPr>
          <p:nvPr>
            <p:ph type="subTitle" idx="4294967295"/>
          </p:nvPr>
        </p:nvSpPr>
        <p:spPr>
          <a:xfrm>
            <a:off x="605125" y="4218325"/>
            <a:ext cx="4350300" cy="56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The #1 app for business owners</a:t>
            </a:r>
            <a:endParaRPr>
              <a:solidFill>
                <a:schemeClr val="dk2"/>
              </a:solidFill>
            </a:endParaRPr>
          </a:p>
          <a:p>
            <a:pPr marL="0" lvl="0" indent="0" algn="l" rtl="0">
              <a:spcBef>
                <a:spcPts val="0"/>
              </a:spcBef>
              <a:spcAft>
                <a:spcPts val="0"/>
              </a:spcAft>
              <a:buNone/>
            </a:pPr>
            <a:r>
              <a:rPr lang="en">
                <a:solidFill>
                  <a:schemeClr val="dk2"/>
                </a:solidFill>
              </a:rPr>
              <a:t>that offers end-to-end commerce solutions. </a:t>
            </a:r>
            <a:endParaRPr>
              <a:solidFill>
                <a:schemeClr val="dk2"/>
              </a:solidFill>
            </a:endParaRPr>
          </a:p>
        </p:txBody>
      </p:sp>
      <p:sp>
        <p:nvSpPr>
          <p:cNvPr id="873" name="Google Shape;873;p102"/>
          <p:cNvSpPr/>
          <p:nvPr/>
        </p:nvSpPr>
        <p:spPr>
          <a:xfrm rot="-1759743">
            <a:off x="5157674" y="901281"/>
            <a:ext cx="1076712" cy="330698"/>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descr="A close up of a logo&#10;&#10;Description automatically generated">
            <a:extLst>
              <a:ext uri="{FF2B5EF4-FFF2-40B4-BE49-F238E27FC236}">
                <a16:creationId xmlns:a16="http://schemas.microsoft.com/office/drawing/2014/main" id="{F3755AC7-948F-F547-B23E-2E718ED8C4BB}"/>
              </a:ext>
            </a:extLst>
          </p:cNvPr>
          <p:cNvPicPr>
            <a:picLocks noChangeAspect="1"/>
          </p:cNvPicPr>
          <p:nvPr/>
        </p:nvPicPr>
        <p:blipFill>
          <a:blip r:embed="rId5"/>
          <a:stretch>
            <a:fillRect/>
          </a:stretch>
        </p:blipFill>
        <p:spPr>
          <a:xfrm>
            <a:off x="713099" y="2480868"/>
            <a:ext cx="2198057" cy="12972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900"/>
          </a:p>
          <a:p>
            <a:pPr marL="0" lvl="0" indent="0" algn="l" rtl="0">
              <a:spcBef>
                <a:spcPts val="0"/>
              </a:spcBef>
              <a:spcAft>
                <a:spcPts val="0"/>
              </a:spcAft>
              <a:buNone/>
            </a:pPr>
            <a:fld id="{00000000-1234-1234-1234-123412341234}" type="slidenum">
              <a:rPr lang="en"/>
              <a:t>24</a:t>
            </a:fld>
            <a:endParaRPr/>
          </a:p>
        </p:txBody>
      </p:sp>
      <p:pic>
        <p:nvPicPr>
          <p:cNvPr id="880" name="Google Shape;880;p103"/>
          <p:cNvPicPr preferRelativeResize="0"/>
          <p:nvPr/>
        </p:nvPicPr>
        <p:blipFill rotWithShape="1">
          <a:blip r:embed="rId3">
            <a:alphaModFix/>
          </a:blip>
          <a:srcRect l="14276" t="11948" r="5832" b="9024"/>
          <a:stretch/>
        </p:blipFill>
        <p:spPr>
          <a:xfrm>
            <a:off x="4098325" y="1047075"/>
            <a:ext cx="5219448" cy="3248463"/>
          </a:xfrm>
          <a:prstGeom prst="rect">
            <a:avLst/>
          </a:prstGeom>
          <a:noFill/>
          <a:ln>
            <a:noFill/>
          </a:ln>
        </p:spPr>
      </p:pic>
      <p:sp>
        <p:nvSpPr>
          <p:cNvPr id="881" name="Google Shape;881;p103"/>
          <p:cNvSpPr txBox="1"/>
          <p:nvPr/>
        </p:nvSpPr>
        <p:spPr>
          <a:xfrm>
            <a:off x="221900" y="817625"/>
            <a:ext cx="5046900" cy="915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3000" b="1">
                <a:solidFill>
                  <a:srgbClr val="3F9B63"/>
                </a:solidFill>
                <a:latin typeface="Raleway"/>
                <a:ea typeface="Raleway"/>
                <a:cs typeface="Raleway"/>
                <a:sym typeface="Raleway"/>
              </a:rPr>
              <a:t>Business App</a:t>
            </a:r>
            <a:endParaRPr sz="3000">
              <a:solidFill>
                <a:srgbClr val="3F9B63"/>
              </a:solidFill>
            </a:endParaRPr>
          </a:p>
        </p:txBody>
      </p:sp>
      <p:sp>
        <p:nvSpPr>
          <p:cNvPr id="882" name="Google Shape;882;p103"/>
          <p:cNvSpPr txBox="1">
            <a:spLocks noGrp="1"/>
          </p:cNvSpPr>
          <p:nvPr>
            <p:ph type="subTitle" idx="1"/>
          </p:nvPr>
        </p:nvSpPr>
        <p:spPr>
          <a:xfrm>
            <a:off x="221900" y="1733125"/>
            <a:ext cx="3786300" cy="25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b="1">
                <a:solidFill>
                  <a:srgbClr val="555555"/>
                </a:solidFill>
                <a:latin typeface="Raleway"/>
                <a:ea typeface="Raleway"/>
                <a:cs typeface="Raleway"/>
                <a:sym typeface="Raleway"/>
              </a:rPr>
              <a:t>Your personalized app for managing your online presence</a:t>
            </a:r>
            <a:endParaRPr sz="1500" b="1">
              <a:solidFill>
                <a:srgbClr val="555555"/>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500"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200">
                <a:solidFill>
                  <a:srgbClr val="666666"/>
                </a:solidFill>
                <a:latin typeface="Open Sans"/>
                <a:ea typeface="Open Sans"/>
                <a:cs typeface="Open Sans"/>
                <a:sym typeface="Open Sans"/>
              </a:rPr>
              <a:t>Your business app is where we begin. It provides you with a set of free tools that allow you to conduct business online, all from one app.</a:t>
            </a:r>
            <a:endParaRPr sz="1200">
              <a:solidFill>
                <a:srgbClr val="666666"/>
              </a:solidFill>
              <a:latin typeface="Open Sans"/>
              <a:ea typeface="Open Sans"/>
              <a:cs typeface="Open Sans"/>
              <a:sym typeface="Open Sans"/>
            </a:endParaRPr>
          </a:p>
          <a:p>
            <a:pPr marL="0" lvl="0" indent="0" algn="l" rtl="0">
              <a:lnSpc>
                <a:spcPct val="100000"/>
              </a:lnSpc>
              <a:spcBef>
                <a:spcPts val="400"/>
              </a:spcBef>
              <a:spcAft>
                <a:spcPts val="0"/>
              </a:spcAft>
              <a:buClr>
                <a:schemeClr val="dk1"/>
              </a:buClr>
              <a:buSzPts val="1100"/>
              <a:buFont typeface="Arial"/>
              <a:buNone/>
            </a:pPr>
            <a:endParaRPr sz="1200">
              <a:solidFill>
                <a:srgbClr val="666666"/>
              </a:solidFill>
              <a:latin typeface="Open Sans"/>
              <a:ea typeface="Open Sans"/>
              <a:cs typeface="Open Sans"/>
              <a:sym typeface="Open Sans"/>
            </a:endParaRPr>
          </a:p>
          <a:p>
            <a:pPr marL="0" lvl="0" indent="0" algn="l" rtl="0">
              <a:lnSpc>
                <a:spcPct val="100000"/>
              </a:lnSpc>
              <a:spcBef>
                <a:spcPts val="400"/>
              </a:spcBef>
              <a:spcAft>
                <a:spcPts val="0"/>
              </a:spcAft>
              <a:buClr>
                <a:schemeClr val="dk1"/>
              </a:buClr>
              <a:buSzPts val="1100"/>
              <a:buFont typeface="Arial"/>
              <a:buNone/>
            </a:pPr>
            <a:r>
              <a:rPr lang="en" sz="1200">
                <a:solidFill>
                  <a:srgbClr val="666666"/>
                </a:solidFill>
                <a:latin typeface="Open Sans"/>
                <a:ea typeface="Open Sans"/>
                <a:cs typeface="Open Sans"/>
                <a:sym typeface="Open Sans"/>
              </a:rPr>
              <a:t>Easily transition your business to online with your business app.</a:t>
            </a:r>
            <a:endParaRPr sz="1200">
              <a:solidFill>
                <a:srgbClr val="666666"/>
              </a:solidFill>
              <a:latin typeface="Open Sans"/>
              <a:ea typeface="Open Sans"/>
              <a:cs typeface="Open Sans"/>
              <a:sym typeface="Open Sans"/>
            </a:endParaRPr>
          </a:p>
          <a:p>
            <a:pPr marL="0" lvl="0" indent="0" algn="l" rtl="0">
              <a:lnSpc>
                <a:spcPct val="170000"/>
              </a:lnSpc>
              <a:spcBef>
                <a:spcPts val="400"/>
              </a:spcBef>
              <a:spcAft>
                <a:spcPts val="0"/>
              </a:spcAft>
              <a:buNone/>
            </a:pPr>
            <a:endParaRPr sz="1500" b="1">
              <a:solidFill>
                <a:srgbClr val="555555"/>
              </a:solidFill>
              <a:latin typeface="Raleway"/>
              <a:ea typeface="Raleway"/>
              <a:cs typeface="Raleway"/>
              <a:sym typeface="Raleway"/>
            </a:endParaRPr>
          </a:p>
        </p:txBody>
      </p:sp>
      <p:pic>
        <p:nvPicPr>
          <p:cNvPr id="883" name="Google Shape;883;p103"/>
          <p:cNvPicPr preferRelativeResize="0"/>
          <p:nvPr/>
        </p:nvPicPr>
        <p:blipFill>
          <a:blip r:embed="rId4">
            <a:alphaModFix/>
          </a:blip>
          <a:stretch>
            <a:fillRect/>
          </a:stretch>
        </p:blipFill>
        <p:spPr>
          <a:xfrm>
            <a:off x="8016300" y="198525"/>
            <a:ext cx="965100" cy="440643"/>
          </a:xfrm>
          <a:prstGeom prst="rect">
            <a:avLst/>
          </a:prstGeom>
          <a:noFill/>
          <a:ln>
            <a:noFill/>
          </a:ln>
        </p:spPr>
      </p:pic>
      <p:sp>
        <p:nvSpPr>
          <p:cNvPr id="884" name="Google Shape;884;p103"/>
          <p:cNvSpPr/>
          <p:nvPr/>
        </p:nvSpPr>
        <p:spPr>
          <a:xfrm rot="1213">
            <a:off x="4418877" y="1541474"/>
            <a:ext cx="849900" cy="2463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descr="A close up of a logo&#10;&#10;Description automatically generated">
            <a:extLst>
              <a:ext uri="{FF2B5EF4-FFF2-40B4-BE49-F238E27FC236}">
                <a16:creationId xmlns:a16="http://schemas.microsoft.com/office/drawing/2014/main" id="{15034BA4-AC91-494E-8C45-631462C12786}"/>
              </a:ext>
            </a:extLst>
          </p:cNvPr>
          <p:cNvPicPr>
            <a:picLocks noChangeAspect="1"/>
          </p:cNvPicPr>
          <p:nvPr/>
        </p:nvPicPr>
        <p:blipFill>
          <a:blip r:embed="rId5"/>
          <a:stretch>
            <a:fillRect/>
          </a:stretch>
        </p:blipFill>
        <p:spPr>
          <a:xfrm>
            <a:off x="594113" y="348079"/>
            <a:ext cx="702935" cy="41484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25</a:t>
            </a:fld>
            <a:endParaRPr/>
          </a:p>
        </p:txBody>
      </p:sp>
      <p:sp>
        <p:nvSpPr>
          <p:cNvPr id="891" name="Google Shape;891;p104"/>
          <p:cNvSpPr txBox="1"/>
          <p:nvPr/>
        </p:nvSpPr>
        <p:spPr>
          <a:xfrm>
            <a:off x="221900" y="817625"/>
            <a:ext cx="8257800" cy="915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3000" b="1" dirty="0">
                <a:solidFill>
                  <a:srgbClr val="3F9B63"/>
                </a:solidFill>
                <a:latin typeface="Raleway"/>
                <a:ea typeface="Raleway"/>
                <a:cs typeface="Raleway"/>
                <a:sym typeface="Raleway"/>
              </a:rPr>
              <a:t>Local Business Online Toolkit</a:t>
            </a:r>
            <a:endParaRPr sz="3000" dirty="0">
              <a:solidFill>
                <a:srgbClr val="3F9B63"/>
              </a:solidFill>
            </a:endParaRPr>
          </a:p>
        </p:txBody>
      </p:sp>
      <p:pic>
        <p:nvPicPr>
          <p:cNvPr id="892" name="Google Shape;892;p104"/>
          <p:cNvPicPr preferRelativeResize="0"/>
          <p:nvPr/>
        </p:nvPicPr>
        <p:blipFill rotWithShape="1">
          <a:blip r:embed="rId3">
            <a:alphaModFix/>
          </a:blip>
          <a:srcRect l="14276" t="11948" r="5832" b="9024"/>
          <a:stretch/>
        </p:blipFill>
        <p:spPr>
          <a:xfrm>
            <a:off x="5183813" y="1733124"/>
            <a:ext cx="3043356" cy="1894125"/>
          </a:xfrm>
          <a:prstGeom prst="rect">
            <a:avLst/>
          </a:prstGeom>
          <a:noFill/>
          <a:ln>
            <a:noFill/>
          </a:ln>
        </p:spPr>
      </p:pic>
      <p:sp>
        <p:nvSpPr>
          <p:cNvPr id="893" name="Google Shape;893;p104"/>
          <p:cNvSpPr/>
          <p:nvPr/>
        </p:nvSpPr>
        <p:spPr>
          <a:xfrm>
            <a:off x="7798363" y="3415775"/>
            <a:ext cx="438000" cy="438000"/>
          </a:xfrm>
          <a:prstGeom prst="ellipse">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4" name="Google Shape;894;p104"/>
          <p:cNvPicPr preferRelativeResize="0"/>
          <p:nvPr/>
        </p:nvPicPr>
        <p:blipFill>
          <a:blip r:embed="rId4">
            <a:alphaModFix/>
          </a:blip>
          <a:stretch>
            <a:fillRect/>
          </a:stretch>
        </p:blipFill>
        <p:spPr>
          <a:xfrm>
            <a:off x="8016300" y="198525"/>
            <a:ext cx="965100" cy="440643"/>
          </a:xfrm>
          <a:prstGeom prst="rect">
            <a:avLst/>
          </a:prstGeom>
          <a:noFill/>
          <a:ln>
            <a:noFill/>
          </a:ln>
        </p:spPr>
      </p:pic>
      <p:sp>
        <p:nvSpPr>
          <p:cNvPr id="895" name="Google Shape;895;p104"/>
          <p:cNvSpPr txBox="1">
            <a:spLocks noGrp="1"/>
          </p:cNvSpPr>
          <p:nvPr>
            <p:ph type="subTitle" idx="1"/>
          </p:nvPr>
        </p:nvSpPr>
        <p:spPr>
          <a:xfrm>
            <a:off x="221900" y="1733125"/>
            <a:ext cx="4190700" cy="27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55555"/>
                </a:solidFill>
                <a:latin typeface="Raleway"/>
                <a:ea typeface="Raleway"/>
                <a:cs typeface="Raleway"/>
                <a:sym typeface="Raleway"/>
              </a:rPr>
              <a:t>Build trust and gain future business.</a:t>
            </a:r>
            <a:endParaRPr sz="1500" b="1">
              <a:solidFill>
                <a:srgbClr val="555555"/>
              </a:solidFill>
              <a:latin typeface="Raleway"/>
              <a:ea typeface="Raleway"/>
              <a:cs typeface="Raleway"/>
              <a:sym typeface="Raleway"/>
            </a:endParaRPr>
          </a:p>
          <a:p>
            <a:pPr marL="0" lvl="0" indent="0" algn="l" rtl="0">
              <a:spcBef>
                <a:spcPts val="0"/>
              </a:spcBef>
              <a:spcAft>
                <a:spcPts val="0"/>
              </a:spcAft>
              <a:buNone/>
            </a:pPr>
            <a:endParaRPr sz="1500" b="1">
              <a:solidFill>
                <a:schemeClr val="dk1"/>
              </a:solidFill>
              <a:latin typeface="Montserrat"/>
              <a:ea typeface="Montserrat"/>
              <a:cs typeface="Montserrat"/>
              <a:sym typeface="Montserrat"/>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Free or inexpensive tools that help get your client found and transact online.</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Includes Reputation Management, Social Marketing, listings and ad reporting</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60 day free trial of Constant Contact, leading email marketing software</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Automated analytics reporting</a:t>
            </a:r>
            <a:endParaRPr sz="1200">
              <a:solidFill>
                <a:srgbClr val="666666"/>
              </a:solidFill>
              <a:latin typeface="Open Sans"/>
              <a:ea typeface="Open Sans"/>
              <a:cs typeface="Open Sans"/>
              <a:sym typeface="Open Sans"/>
            </a:endParaRPr>
          </a:p>
          <a:p>
            <a:pPr marL="0" lvl="0" indent="0" algn="l" rtl="0">
              <a:lnSpc>
                <a:spcPct val="170000"/>
              </a:lnSpc>
              <a:spcBef>
                <a:spcPts val="40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500" b="1">
              <a:solidFill>
                <a:srgbClr val="555555"/>
              </a:solidFill>
              <a:latin typeface="Raleway"/>
              <a:ea typeface="Raleway"/>
              <a:cs typeface="Raleway"/>
              <a:sym typeface="Raleway"/>
            </a:endParaRPr>
          </a:p>
        </p:txBody>
      </p:sp>
      <p:pic>
        <p:nvPicPr>
          <p:cNvPr id="896" name="Google Shape;896;p104"/>
          <p:cNvPicPr preferRelativeResize="0"/>
          <p:nvPr/>
        </p:nvPicPr>
        <p:blipFill>
          <a:blip r:embed="rId5">
            <a:alphaModFix/>
          </a:blip>
          <a:stretch>
            <a:fillRect/>
          </a:stretch>
        </p:blipFill>
        <p:spPr>
          <a:xfrm>
            <a:off x="5830605" y="3415845"/>
            <a:ext cx="437931" cy="437891"/>
          </a:xfrm>
          <a:prstGeom prst="rect">
            <a:avLst/>
          </a:prstGeom>
          <a:noFill/>
          <a:ln>
            <a:noFill/>
          </a:ln>
          <a:effectLst>
            <a:outerShdw blurRad="57150" dist="19050" dir="5400000" algn="bl" rotWithShape="0">
              <a:srgbClr val="000000">
                <a:alpha val="50000"/>
              </a:srgbClr>
            </a:outerShdw>
          </a:effectLst>
        </p:spPr>
      </p:pic>
      <p:pic>
        <p:nvPicPr>
          <p:cNvPr id="897" name="Google Shape;897;p104"/>
          <p:cNvPicPr preferRelativeResize="0"/>
          <p:nvPr/>
        </p:nvPicPr>
        <p:blipFill>
          <a:blip r:embed="rId6">
            <a:alphaModFix/>
          </a:blip>
          <a:stretch>
            <a:fillRect/>
          </a:stretch>
        </p:blipFill>
        <p:spPr>
          <a:xfrm>
            <a:off x="5174680" y="3415817"/>
            <a:ext cx="437931" cy="437930"/>
          </a:xfrm>
          <a:prstGeom prst="rect">
            <a:avLst/>
          </a:prstGeom>
          <a:noFill/>
          <a:ln>
            <a:noFill/>
          </a:ln>
          <a:effectLst>
            <a:outerShdw blurRad="57150" dist="19050" dir="5400000" algn="bl" rotWithShape="0">
              <a:srgbClr val="000000">
                <a:alpha val="50000"/>
              </a:srgbClr>
            </a:outerShdw>
          </a:effectLst>
        </p:spPr>
      </p:pic>
      <p:pic>
        <p:nvPicPr>
          <p:cNvPr id="898" name="Google Shape;898;p104"/>
          <p:cNvPicPr preferRelativeResize="0"/>
          <p:nvPr/>
        </p:nvPicPr>
        <p:blipFill>
          <a:blip r:embed="rId7">
            <a:alphaModFix/>
          </a:blip>
          <a:stretch>
            <a:fillRect/>
          </a:stretch>
        </p:blipFill>
        <p:spPr>
          <a:xfrm>
            <a:off x="6486530" y="3415808"/>
            <a:ext cx="437931" cy="437930"/>
          </a:xfrm>
          <a:prstGeom prst="rect">
            <a:avLst/>
          </a:prstGeom>
          <a:noFill/>
          <a:ln>
            <a:noFill/>
          </a:ln>
          <a:effectLst>
            <a:outerShdw blurRad="57150" dist="19050" dir="5400000" algn="bl" rotWithShape="0">
              <a:srgbClr val="000000">
                <a:alpha val="50000"/>
              </a:srgbClr>
            </a:outerShdw>
          </a:effectLst>
        </p:spPr>
      </p:pic>
      <p:pic>
        <p:nvPicPr>
          <p:cNvPr id="899" name="Google Shape;899;p104"/>
          <p:cNvPicPr preferRelativeResize="0"/>
          <p:nvPr/>
        </p:nvPicPr>
        <p:blipFill>
          <a:blip r:embed="rId8">
            <a:alphaModFix/>
          </a:blip>
          <a:stretch>
            <a:fillRect/>
          </a:stretch>
        </p:blipFill>
        <p:spPr>
          <a:xfrm>
            <a:off x="7798380" y="3415821"/>
            <a:ext cx="437930" cy="437930"/>
          </a:xfrm>
          <a:prstGeom prst="rect">
            <a:avLst/>
          </a:prstGeom>
          <a:noFill/>
          <a:ln>
            <a:noFill/>
          </a:ln>
        </p:spPr>
      </p:pic>
      <p:pic>
        <p:nvPicPr>
          <p:cNvPr id="901" name="Google Shape;901;p104"/>
          <p:cNvPicPr preferRelativeResize="0"/>
          <p:nvPr/>
        </p:nvPicPr>
        <p:blipFill>
          <a:blip r:embed="rId9">
            <a:alphaModFix/>
          </a:blip>
          <a:stretch>
            <a:fillRect/>
          </a:stretch>
        </p:blipFill>
        <p:spPr>
          <a:xfrm>
            <a:off x="7142463" y="3415810"/>
            <a:ext cx="437931" cy="437930"/>
          </a:xfrm>
          <a:prstGeom prst="rect">
            <a:avLst/>
          </a:prstGeom>
          <a:noFill/>
          <a:ln>
            <a:noFill/>
          </a:ln>
          <a:effectLst>
            <a:outerShdw blurRad="57150" dist="19050" dir="5400000" algn="bl" rotWithShape="0">
              <a:srgbClr val="000000">
                <a:alpha val="50000"/>
              </a:srgbClr>
            </a:outerShdw>
          </a:effectLst>
        </p:spPr>
      </p:pic>
      <p:pic>
        <p:nvPicPr>
          <p:cNvPr id="902" name="Google Shape;902;p104"/>
          <p:cNvPicPr preferRelativeResize="0"/>
          <p:nvPr/>
        </p:nvPicPr>
        <p:blipFill>
          <a:blip r:embed="rId10">
            <a:alphaModFix/>
          </a:blip>
          <a:stretch>
            <a:fillRect/>
          </a:stretch>
        </p:blipFill>
        <p:spPr>
          <a:xfrm>
            <a:off x="8454313" y="3415769"/>
            <a:ext cx="438000" cy="438000"/>
          </a:xfrm>
          <a:prstGeom prst="ellipse">
            <a:avLst/>
          </a:prstGeom>
          <a:noFill/>
          <a:ln>
            <a:noFill/>
          </a:ln>
          <a:effectLst>
            <a:outerShdw blurRad="57150" dist="19050" dir="5400000" algn="bl" rotWithShape="0">
              <a:srgbClr val="000000">
                <a:alpha val="50000"/>
              </a:srgbClr>
            </a:outerShdw>
          </a:effectLst>
        </p:spPr>
      </p:pic>
      <p:sp>
        <p:nvSpPr>
          <p:cNvPr id="904" name="Google Shape;904;p104"/>
          <p:cNvSpPr/>
          <p:nvPr/>
        </p:nvSpPr>
        <p:spPr>
          <a:xfrm>
            <a:off x="5015325" y="3853775"/>
            <a:ext cx="7566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Get found</a:t>
            </a:r>
            <a:endParaRPr sz="700">
              <a:solidFill>
                <a:srgbClr val="434343"/>
              </a:solidFill>
              <a:latin typeface="Open Sans"/>
              <a:ea typeface="Open Sans"/>
              <a:cs typeface="Open Sans"/>
              <a:sym typeface="Open Sans"/>
            </a:endParaRPr>
          </a:p>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on Google</a:t>
            </a:r>
            <a:endParaRPr sz="500">
              <a:solidFill>
                <a:srgbClr val="434343"/>
              </a:solidFill>
              <a:latin typeface="Open Sans"/>
              <a:ea typeface="Open Sans"/>
              <a:cs typeface="Open Sans"/>
              <a:sym typeface="Open Sans"/>
            </a:endParaRPr>
          </a:p>
        </p:txBody>
      </p:sp>
      <p:sp>
        <p:nvSpPr>
          <p:cNvPr id="905" name="Google Shape;905;p104"/>
          <p:cNvSpPr/>
          <p:nvPr/>
        </p:nvSpPr>
        <p:spPr>
          <a:xfrm>
            <a:off x="5671263" y="3853775"/>
            <a:ext cx="7566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Get found</a:t>
            </a:r>
            <a:endParaRPr sz="700">
              <a:solidFill>
                <a:srgbClr val="434343"/>
              </a:solidFill>
              <a:latin typeface="Open Sans"/>
              <a:ea typeface="Open Sans"/>
              <a:cs typeface="Open Sans"/>
              <a:sym typeface="Open Sans"/>
            </a:endParaRPr>
          </a:p>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on Social</a:t>
            </a:r>
            <a:endParaRPr sz="500">
              <a:solidFill>
                <a:srgbClr val="434343"/>
              </a:solidFill>
              <a:latin typeface="Open Sans"/>
              <a:ea typeface="Open Sans"/>
              <a:cs typeface="Open Sans"/>
              <a:sym typeface="Open Sans"/>
            </a:endParaRPr>
          </a:p>
        </p:txBody>
      </p:sp>
      <p:sp>
        <p:nvSpPr>
          <p:cNvPr id="906" name="Google Shape;906;p104"/>
          <p:cNvSpPr/>
          <p:nvPr/>
        </p:nvSpPr>
        <p:spPr>
          <a:xfrm>
            <a:off x="6327175" y="3853775"/>
            <a:ext cx="7566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Build Reputation</a:t>
            </a:r>
            <a:endParaRPr sz="500">
              <a:solidFill>
                <a:srgbClr val="434343"/>
              </a:solidFill>
              <a:latin typeface="Open Sans"/>
              <a:ea typeface="Open Sans"/>
              <a:cs typeface="Open Sans"/>
              <a:sym typeface="Open Sans"/>
            </a:endParaRPr>
          </a:p>
        </p:txBody>
      </p:sp>
      <p:sp>
        <p:nvSpPr>
          <p:cNvPr id="907" name="Google Shape;907;p104"/>
          <p:cNvSpPr/>
          <p:nvPr/>
        </p:nvSpPr>
        <p:spPr>
          <a:xfrm>
            <a:off x="6983100" y="3853775"/>
            <a:ext cx="7566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Build</a:t>
            </a:r>
            <a:endParaRPr sz="700">
              <a:solidFill>
                <a:srgbClr val="434343"/>
              </a:solidFill>
              <a:latin typeface="Open Sans"/>
              <a:ea typeface="Open Sans"/>
              <a:cs typeface="Open Sans"/>
              <a:sym typeface="Open Sans"/>
            </a:endParaRPr>
          </a:p>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Loyalty</a:t>
            </a:r>
            <a:endParaRPr sz="500">
              <a:solidFill>
                <a:srgbClr val="434343"/>
              </a:solidFill>
              <a:latin typeface="Open Sans"/>
              <a:ea typeface="Open Sans"/>
              <a:cs typeface="Open Sans"/>
              <a:sym typeface="Open Sans"/>
            </a:endParaRPr>
          </a:p>
        </p:txBody>
      </p:sp>
      <p:sp>
        <p:nvSpPr>
          <p:cNvPr id="908" name="Google Shape;908;p104"/>
          <p:cNvSpPr/>
          <p:nvPr/>
        </p:nvSpPr>
        <p:spPr>
          <a:xfrm>
            <a:off x="7534725" y="3853775"/>
            <a:ext cx="9651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Advertise to find New Customers</a:t>
            </a:r>
            <a:endParaRPr sz="500">
              <a:solidFill>
                <a:srgbClr val="434343"/>
              </a:solidFill>
              <a:latin typeface="Open Sans"/>
              <a:ea typeface="Open Sans"/>
              <a:cs typeface="Open Sans"/>
              <a:sym typeface="Open Sans"/>
            </a:endParaRPr>
          </a:p>
        </p:txBody>
      </p:sp>
      <p:sp>
        <p:nvSpPr>
          <p:cNvPr id="909" name="Google Shape;909;p104"/>
          <p:cNvSpPr/>
          <p:nvPr/>
        </p:nvSpPr>
        <p:spPr>
          <a:xfrm>
            <a:off x="8294925" y="3853775"/>
            <a:ext cx="756600" cy="407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700">
                <a:solidFill>
                  <a:srgbClr val="434343"/>
                </a:solidFill>
                <a:latin typeface="Open Sans"/>
                <a:ea typeface="Open Sans"/>
                <a:cs typeface="Open Sans"/>
                <a:sym typeface="Open Sans"/>
              </a:rPr>
              <a:t>Connect &amp; Nurture</a:t>
            </a:r>
            <a:endParaRPr sz="500">
              <a:solidFill>
                <a:srgbClr val="434343"/>
              </a:solidFill>
              <a:latin typeface="Open Sans"/>
              <a:ea typeface="Open Sans"/>
              <a:cs typeface="Open Sans"/>
              <a:sym typeface="Open Sans"/>
            </a:endParaRPr>
          </a:p>
        </p:txBody>
      </p:sp>
      <p:pic>
        <p:nvPicPr>
          <p:cNvPr id="910" name="Google Shape;910;p104"/>
          <p:cNvPicPr preferRelativeResize="0"/>
          <p:nvPr/>
        </p:nvPicPr>
        <p:blipFill>
          <a:blip r:embed="rId11">
            <a:alphaModFix/>
          </a:blip>
          <a:stretch>
            <a:fillRect/>
          </a:stretch>
        </p:blipFill>
        <p:spPr>
          <a:xfrm>
            <a:off x="6143749" y="873688"/>
            <a:ext cx="1078222" cy="1078210"/>
          </a:xfrm>
          <a:prstGeom prst="rect">
            <a:avLst/>
          </a:prstGeom>
          <a:noFill/>
          <a:ln>
            <a:noFill/>
          </a:ln>
        </p:spPr>
      </p:pic>
      <p:sp>
        <p:nvSpPr>
          <p:cNvPr id="911" name="Google Shape;911;p104"/>
          <p:cNvSpPr/>
          <p:nvPr/>
        </p:nvSpPr>
        <p:spPr>
          <a:xfrm>
            <a:off x="5966754" y="679398"/>
            <a:ext cx="617400" cy="617400"/>
          </a:xfrm>
          <a:prstGeom prst="star4">
            <a:avLst>
              <a:gd name="adj" fmla="val 12500"/>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4"/>
          <p:cNvSpPr/>
          <p:nvPr/>
        </p:nvSpPr>
        <p:spPr>
          <a:xfrm rot="2121">
            <a:off x="5374425" y="2020075"/>
            <a:ext cx="486300" cy="94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descr="A close up of a logo&#10;&#10;Description automatically generated">
            <a:extLst>
              <a:ext uri="{FF2B5EF4-FFF2-40B4-BE49-F238E27FC236}">
                <a16:creationId xmlns:a16="http://schemas.microsoft.com/office/drawing/2014/main" id="{0869CE31-47BF-344A-BF68-2AD81A01247E}"/>
              </a:ext>
            </a:extLst>
          </p:cNvPr>
          <p:cNvPicPr>
            <a:picLocks noChangeAspect="1"/>
          </p:cNvPicPr>
          <p:nvPr/>
        </p:nvPicPr>
        <p:blipFill>
          <a:blip r:embed="rId12"/>
          <a:stretch>
            <a:fillRect/>
          </a:stretch>
        </p:blipFill>
        <p:spPr>
          <a:xfrm>
            <a:off x="356369" y="313549"/>
            <a:ext cx="702935" cy="4148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26</a:t>
            </a:fld>
            <a:endParaRPr/>
          </a:p>
        </p:txBody>
      </p:sp>
      <p:sp>
        <p:nvSpPr>
          <p:cNvPr id="919" name="Google Shape;919;p105"/>
          <p:cNvSpPr txBox="1">
            <a:spLocks noGrp="1"/>
          </p:cNvSpPr>
          <p:nvPr>
            <p:ph type="ctrTitle" idx="4294967295"/>
          </p:nvPr>
        </p:nvSpPr>
        <p:spPr>
          <a:xfrm>
            <a:off x="4249988" y="2030463"/>
            <a:ext cx="4774200" cy="29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434343"/>
                </a:solidFill>
                <a:latin typeface="Raleway"/>
                <a:ea typeface="Raleway"/>
                <a:cs typeface="Raleway"/>
                <a:sym typeface="Raleway"/>
              </a:rPr>
              <a:t>Products</a:t>
            </a:r>
            <a:br>
              <a:rPr lang="en" sz="1800" b="1" dirty="0">
                <a:solidFill>
                  <a:srgbClr val="434343"/>
                </a:solidFill>
                <a:latin typeface="Raleway"/>
                <a:ea typeface="Raleway"/>
                <a:cs typeface="Raleway"/>
                <a:sym typeface="Raleway"/>
              </a:rPr>
            </a:br>
            <a:r>
              <a:rPr lang="en" sz="1100" dirty="0">
                <a:solidFill>
                  <a:srgbClr val="434343"/>
                </a:solidFill>
                <a:latin typeface="Open Sans"/>
                <a:ea typeface="Open Sans"/>
                <a:cs typeface="Open Sans"/>
                <a:sym typeface="Open Sans"/>
              </a:rPr>
              <a:t>Reputation Management Express, Customer Voice Express, Social Marketing Express, Advertising Intelligence, Listing Builder, and a Constant Contact 60 day free trial.</a:t>
            </a:r>
            <a:endParaRPr sz="1100" dirty="0">
              <a:solidFill>
                <a:srgbClr val="434343"/>
              </a:solidFill>
              <a:latin typeface="Open Sans"/>
              <a:ea typeface="Open Sans"/>
              <a:cs typeface="Open Sans"/>
              <a:sym typeface="Open Sans"/>
            </a:endParaRPr>
          </a:p>
          <a:p>
            <a:pPr marL="0" lvl="0" indent="0" algn="l" rtl="0">
              <a:spcBef>
                <a:spcPts val="1000"/>
              </a:spcBef>
              <a:spcAft>
                <a:spcPts val="1000"/>
              </a:spcAft>
              <a:buClr>
                <a:schemeClr val="dk1"/>
              </a:buClr>
              <a:buSzPts val="1100"/>
              <a:buFont typeface="Arial"/>
              <a:buNone/>
            </a:pPr>
            <a:endParaRPr sz="1100" dirty="0">
              <a:solidFill>
                <a:srgbClr val="434343"/>
              </a:solidFill>
              <a:latin typeface="Open Sans"/>
              <a:ea typeface="Open Sans"/>
              <a:cs typeface="Open Sans"/>
              <a:sym typeface="Open Sans"/>
            </a:endParaRPr>
          </a:p>
        </p:txBody>
      </p:sp>
      <p:sp>
        <p:nvSpPr>
          <p:cNvPr id="920" name="Google Shape;920;p105"/>
          <p:cNvSpPr txBox="1"/>
          <p:nvPr/>
        </p:nvSpPr>
        <p:spPr>
          <a:xfrm>
            <a:off x="323475" y="989050"/>
            <a:ext cx="5340000" cy="162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b="1" dirty="0">
                <a:solidFill>
                  <a:srgbClr val="3F9B63"/>
                </a:solidFill>
                <a:latin typeface="Raleway"/>
                <a:ea typeface="Raleway"/>
                <a:cs typeface="Raleway"/>
                <a:sym typeface="Raleway"/>
              </a:rPr>
              <a:t>Online Toolkit </a:t>
            </a:r>
            <a:endParaRPr sz="3000" b="1" dirty="0">
              <a:solidFill>
                <a:srgbClr val="3F9B63"/>
              </a:solidFill>
              <a:latin typeface="Raleway"/>
              <a:ea typeface="Raleway"/>
              <a:cs typeface="Raleway"/>
              <a:sym typeface="Raleway"/>
            </a:endParaRPr>
          </a:p>
          <a:p>
            <a:pPr marL="0" lvl="0" indent="0" algn="l" rtl="0">
              <a:lnSpc>
                <a:spcPct val="100000"/>
              </a:lnSpc>
              <a:spcBef>
                <a:spcPts val="0"/>
              </a:spcBef>
              <a:spcAft>
                <a:spcPts val="0"/>
              </a:spcAft>
              <a:buNone/>
            </a:pPr>
            <a:r>
              <a:rPr lang="en" sz="1600" i="1" dirty="0">
                <a:solidFill>
                  <a:srgbClr val="555555"/>
                </a:solidFill>
                <a:latin typeface="Raleway"/>
                <a:ea typeface="Raleway"/>
                <a:cs typeface="Raleway"/>
                <a:sym typeface="Raleway"/>
              </a:rPr>
              <a:t>Products &amp; upgrades</a:t>
            </a:r>
            <a:endParaRPr sz="1600" i="1" dirty="0">
              <a:solidFill>
                <a:srgbClr val="555555"/>
              </a:solidFill>
            </a:endParaRPr>
          </a:p>
        </p:txBody>
      </p:sp>
      <p:pic>
        <p:nvPicPr>
          <p:cNvPr id="921" name="Google Shape;921;p105"/>
          <p:cNvPicPr preferRelativeResize="0"/>
          <p:nvPr/>
        </p:nvPicPr>
        <p:blipFill rotWithShape="1">
          <a:blip r:embed="rId3">
            <a:alphaModFix/>
          </a:blip>
          <a:srcRect l="-2343"/>
          <a:stretch/>
        </p:blipFill>
        <p:spPr>
          <a:xfrm>
            <a:off x="4344147" y="3084594"/>
            <a:ext cx="299046" cy="292154"/>
          </a:xfrm>
          <a:prstGeom prst="rect">
            <a:avLst/>
          </a:prstGeom>
          <a:noFill/>
          <a:ln>
            <a:noFill/>
          </a:ln>
        </p:spPr>
      </p:pic>
      <p:pic>
        <p:nvPicPr>
          <p:cNvPr id="922" name="Google Shape;922;p105"/>
          <p:cNvPicPr preferRelativeResize="0"/>
          <p:nvPr/>
        </p:nvPicPr>
        <p:blipFill>
          <a:blip r:embed="rId4">
            <a:alphaModFix/>
          </a:blip>
          <a:stretch>
            <a:fillRect/>
          </a:stretch>
        </p:blipFill>
        <p:spPr>
          <a:xfrm>
            <a:off x="4946281" y="3081164"/>
            <a:ext cx="299046" cy="299016"/>
          </a:xfrm>
          <a:prstGeom prst="rect">
            <a:avLst/>
          </a:prstGeom>
          <a:noFill/>
          <a:ln>
            <a:noFill/>
          </a:ln>
        </p:spPr>
      </p:pic>
      <p:pic>
        <p:nvPicPr>
          <p:cNvPr id="923" name="Google Shape;923;p105"/>
          <p:cNvPicPr preferRelativeResize="0"/>
          <p:nvPr/>
        </p:nvPicPr>
        <p:blipFill>
          <a:blip r:embed="rId5">
            <a:alphaModFix/>
          </a:blip>
          <a:stretch>
            <a:fillRect/>
          </a:stretch>
        </p:blipFill>
        <p:spPr>
          <a:xfrm>
            <a:off x="4643185" y="3081168"/>
            <a:ext cx="299048" cy="299014"/>
          </a:xfrm>
          <a:prstGeom prst="rect">
            <a:avLst/>
          </a:prstGeom>
          <a:noFill/>
          <a:ln>
            <a:noFill/>
          </a:ln>
        </p:spPr>
      </p:pic>
      <p:pic>
        <p:nvPicPr>
          <p:cNvPr id="924" name="Google Shape;924;p105"/>
          <p:cNvPicPr preferRelativeResize="0"/>
          <p:nvPr/>
        </p:nvPicPr>
        <p:blipFill rotWithShape="1">
          <a:blip r:embed="rId6">
            <a:alphaModFix/>
          </a:blip>
          <a:srcRect t="-7664" b="-7079"/>
          <a:stretch/>
        </p:blipFill>
        <p:spPr>
          <a:xfrm>
            <a:off x="5249396" y="3063900"/>
            <a:ext cx="290708" cy="333542"/>
          </a:xfrm>
          <a:prstGeom prst="rect">
            <a:avLst/>
          </a:prstGeom>
          <a:noFill/>
          <a:ln>
            <a:noFill/>
          </a:ln>
        </p:spPr>
      </p:pic>
      <p:pic>
        <p:nvPicPr>
          <p:cNvPr id="925" name="Google Shape;925;p105"/>
          <p:cNvPicPr preferRelativeResize="0"/>
          <p:nvPr/>
        </p:nvPicPr>
        <p:blipFill>
          <a:blip r:embed="rId7">
            <a:alphaModFix/>
          </a:blip>
          <a:stretch>
            <a:fillRect/>
          </a:stretch>
        </p:blipFill>
        <p:spPr>
          <a:xfrm>
            <a:off x="323475" y="2081125"/>
            <a:ext cx="3981290" cy="2419200"/>
          </a:xfrm>
          <a:prstGeom prst="rect">
            <a:avLst/>
          </a:prstGeom>
          <a:noFill/>
          <a:ln>
            <a:noFill/>
          </a:ln>
        </p:spPr>
      </p:pic>
      <p:pic>
        <p:nvPicPr>
          <p:cNvPr id="926" name="Google Shape;926;p105"/>
          <p:cNvPicPr preferRelativeResize="0"/>
          <p:nvPr/>
        </p:nvPicPr>
        <p:blipFill>
          <a:blip r:embed="rId8">
            <a:alphaModFix/>
          </a:blip>
          <a:stretch>
            <a:fillRect/>
          </a:stretch>
        </p:blipFill>
        <p:spPr>
          <a:xfrm>
            <a:off x="5544175" y="3081338"/>
            <a:ext cx="298650" cy="298650"/>
          </a:xfrm>
          <a:prstGeom prst="rect">
            <a:avLst/>
          </a:prstGeom>
          <a:noFill/>
          <a:ln>
            <a:noFill/>
          </a:ln>
        </p:spPr>
      </p:pic>
      <p:pic>
        <p:nvPicPr>
          <p:cNvPr id="927" name="Google Shape;927;p105"/>
          <p:cNvPicPr preferRelativeResize="0"/>
          <p:nvPr/>
        </p:nvPicPr>
        <p:blipFill>
          <a:blip r:embed="rId9">
            <a:alphaModFix/>
          </a:blip>
          <a:stretch>
            <a:fillRect/>
          </a:stretch>
        </p:blipFill>
        <p:spPr>
          <a:xfrm>
            <a:off x="5846900" y="3085325"/>
            <a:ext cx="290700" cy="290700"/>
          </a:xfrm>
          <a:prstGeom prst="rect">
            <a:avLst/>
          </a:prstGeom>
          <a:noFill/>
          <a:ln>
            <a:noFill/>
          </a:ln>
        </p:spPr>
      </p:pic>
      <p:pic>
        <p:nvPicPr>
          <p:cNvPr id="928" name="Google Shape;928;p105"/>
          <p:cNvPicPr preferRelativeResize="0"/>
          <p:nvPr/>
        </p:nvPicPr>
        <p:blipFill>
          <a:blip r:embed="rId10">
            <a:alphaModFix/>
          </a:blip>
          <a:stretch>
            <a:fillRect/>
          </a:stretch>
        </p:blipFill>
        <p:spPr>
          <a:xfrm>
            <a:off x="6141677" y="3085326"/>
            <a:ext cx="290700" cy="290700"/>
          </a:xfrm>
          <a:prstGeom prst="ellipse">
            <a:avLst/>
          </a:prstGeom>
          <a:noFill/>
          <a:ln>
            <a:noFill/>
          </a:ln>
        </p:spPr>
      </p:pic>
      <p:sp>
        <p:nvSpPr>
          <p:cNvPr id="929" name="Google Shape;929;p105"/>
          <p:cNvSpPr/>
          <p:nvPr/>
        </p:nvSpPr>
        <p:spPr>
          <a:xfrm rot="1593">
            <a:off x="513750" y="2416050"/>
            <a:ext cx="647400" cy="168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0" name="Google Shape;930;p105"/>
          <p:cNvPicPr preferRelativeResize="0"/>
          <p:nvPr/>
        </p:nvPicPr>
        <p:blipFill>
          <a:blip r:embed="rId11">
            <a:alphaModFix/>
          </a:blip>
          <a:stretch>
            <a:fillRect/>
          </a:stretch>
        </p:blipFill>
        <p:spPr>
          <a:xfrm>
            <a:off x="8016300" y="198525"/>
            <a:ext cx="965100" cy="440643"/>
          </a:xfrm>
          <a:prstGeom prst="rect">
            <a:avLst/>
          </a:prstGeom>
          <a:noFill/>
          <a:ln>
            <a:noFill/>
          </a:ln>
        </p:spPr>
      </p:pic>
      <p:pic>
        <p:nvPicPr>
          <p:cNvPr id="17" name="Picture 16" descr="A close up of a logo&#10;&#10;Description automatically generated">
            <a:extLst>
              <a:ext uri="{FF2B5EF4-FFF2-40B4-BE49-F238E27FC236}">
                <a16:creationId xmlns:a16="http://schemas.microsoft.com/office/drawing/2014/main" id="{8362518D-8676-6640-9B5B-54A8719BA67F}"/>
              </a:ext>
            </a:extLst>
          </p:cNvPr>
          <p:cNvPicPr>
            <a:picLocks noChangeAspect="1"/>
          </p:cNvPicPr>
          <p:nvPr/>
        </p:nvPicPr>
        <p:blipFill>
          <a:blip r:embed="rId12"/>
          <a:stretch>
            <a:fillRect/>
          </a:stretch>
        </p:blipFill>
        <p:spPr>
          <a:xfrm>
            <a:off x="356369" y="313549"/>
            <a:ext cx="702935" cy="4148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27</a:t>
            </a:fld>
            <a:endParaRPr/>
          </a:p>
        </p:txBody>
      </p:sp>
      <p:pic>
        <p:nvPicPr>
          <p:cNvPr id="971" name="Google Shape;971;p109"/>
          <p:cNvPicPr preferRelativeResize="0"/>
          <p:nvPr/>
        </p:nvPicPr>
        <p:blipFill>
          <a:blip r:embed="rId3">
            <a:alphaModFix/>
          </a:blip>
          <a:stretch>
            <a:fillRect/>
          </a:stretch>
        </p:blipFill>
        <p:spPr>
          <a:xfrm>
            <a:off x="3654132" y="817625"/>
            <a:ext cx="5835742" cy="3722999"/>
          </a:xfrm>
          <a:prstGeom prst="rect">
            <a:avLst/>
          </a:prstGeom>
          <a:noFill/>
          <a:ln>
            <a:noFill/>
          </a:ln>
        </p:spPr>
      </p:pic>
      <p:pic>
        <p:nvPicPr>
          <p:cNvPr id="972" name="Google Shape;972;p109"/>
          <p:cNvPicPr preferRelativeResize="0"/>
          <p:nvPr/>
        </p:nvPicPr>
        <p:blipFill>
          <a:blip r:embed="rId4">
            <a:alphaModFix/>
          </a:blip>
          <a:stretch>
            <a:fillRect/>
          </a:stretch>
        </p:blipFill>
        <p:spPr>
          <a:xfrm>
            <a:off x="8016300" y="198525"/>
            <a:ext cx="965100" cy="440643"/>
          </a:xfrm>
          <a:prstGeom prst="rect">
            <a:avLst/>
          </a:prstGeom>
          <a:noFill/>
          <a:ln>
            <a:noFill/>
          </a:ln>
        </p:spPr>
      </p:pic>
      <p:sp>
        <p:nvSpPr>
          <p:cNvPr id="973" name="Google Shape;973;p109"/>
          <p:cNvSpPr txBox="1"/>
          <p:nvPr/>
        </p:nvSpPr>
        <p:spPr>
          <a:xfrm>
            <a:off x="221900" y="817625"/>
            <a:ext cx="8257800" cy="915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3000" b="1">
                <a:solidFill>
                  <a:srgbClr val="3F9B63"/>
                </a:solidFill>
                <a:latin typeface="Raleway"/>
                <a:ea typeface="Raleway"/>
                <a:cs typeface="Raleway"/>
                <a:sym typeface="Raleway"/>
              </a:rPr>
              <a:t>Executive Reporting</a:t>
            </a:r>
            <a:endParaRPr sz="3000" b="1">
              <a:solidFill>
                <a:srgbClr val="3F9B63"/>
              </a:solidFill>
              <a:latin typeface="Raleway"/>
              <a:ea typeface="Raleway"/>
              <a:cs typeface="Raleway"/>
              <a:sym typeface="Raleway"/>
            </a:endParaRPr>
          </a:p>
        </p:txBody>
      </p:sp>
      <p:sp>
        <p:nvSpPr>
          <p:cNvPr id="974" name="Google Shape;974;p109"/>
          <p:cNvSpPr txBox="1">
            <a:spLocks noGrp="1"/>
          </p:cNvSpPr>
          <p:nvPr>
            <p:ph type="subTitle" idx="1"/>
          </p:nvPr>
        </p:nvSpPr>
        <p:spPr>
          <a:xfrm>
            <a:off x="221900" y="1733125"/>
            <a:ext cx="3786300" cy="27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55555"/>
                </a:solidFill>
                <a:latin typeface="Raleway"/>
                <a:ea typeface="Raleway"/>
                <a:cs typeface="Raleway"/>
                <a:sym typeface="Raleway"/>
              </a:rPr>
              <a:t>Via email and Business Center</a:t>
            </a:r>
            <a:endParaRPr sz="1500" b="1">
              <a:solidFill>
                <a:srgbClr val="555555"/>
              </a:solidFill>
              <a:latin typeface="Raleway"/>
              <a:ea typeface="Raleway"/>
              <a:cs typeface="Raleway"/>
              <a:sym typeface="Raleway"/>
            </a:endParaRPr>
          </a:p>
          <a:p>
            <a:pPr marL="0" lvl="0" indent="0" algn="l" rtl="0">
              <a:spcBef>
                <a:spcPts val="0"/>
              </a:spcBef>
              <a:spcAft>
                <a:spcPts val="0"/>
              </a:spcAft>
              <a:buNone/>
            </a:pPr>
            <a:endParaRPr sz="1500" b="1">
              <a:solidFill>
                <a:schemeClr val="dk1"/>
              </a:solidFill>
              <a:latin typeface="Montserrat"/>
              <a:ea typeface="Montserrat"/>
              <a:cs typeface="Montserrat"/>
              <a:sym typeface="Montserrat"/>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Product performance reports</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Executive reports</a:t>
            </a:r>
            <a:endParaRPr sz="1200">
              <a:solidFill>
                <a:srgbClr val="666666"/>
              </a:solidFill>
              <a:latin typeface="Open Sans"/>
              <a:ea typeface="Open Sans"/>
              <a:cs typeface="Open Sans"/>
              <a:sym typeface="Open Sans"/>
            </a:endParaRPr>
          </a:p>
          <a:p>
            <a:pPr marL="914400" lvl="1"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The complete marketing stack</a:t>
            </a:r>
            <a:endParaRPr sz="1200">
              <a:solidFill>
                <a:srgbClr val="666666"/>
              </a:solidFill>
              <a:latin typeface="Open Sans"/>
              <a:ea typeface="Open Sans"/>
              <a:cs typeface="Open Sans"/>
              <a:sym typeface="Open Sans"/>
            </a:endParaRPr>
          </a:p>
          <a:p>
            <a:pPr marL="914400" lvl="1"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Long-term trends</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Marketing Services task reports</a:t>
            </a:r>
            <a:endParaRPr sz="1500" b="1">
              <a:solidFill>
                <a:srgbClr val="555555"/>
              </a:solidFill>
              <a:latin typeface="Raleway"/>
              <a:ea typeface="Raleway"/>
              <a:cs typeface="Raleway"/>
              <a:sym typeface="Raleway"/>
            </a:endParaRPr>
          </a:p>
          <a:p>
            <a:pPr marL="0" lvl="0" indent="0" algn="l" rtl="0">
              <a:lnSpc>
                <a:spcPct val="170000"/>
              </a:lnSpc>
              <a:spcBef>
                <a:spcPts val="40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500" b="1">
              <a:solidFill>
                <a:srgbClr val="555555"/>
              </a:solidFill>
              <a:latin typeface="Raleway"/>
              <a:ea typeface="Raleway"/>
              <a:cs typeface="Raleway"/>
              <a:sym typeface="Raleway"/>
            </a:endParaRPr>
          </a:p>
        </p:txBody>
      </p:sp>
      <p:sp>
        <p:nvSpPr>
          <p:cNvPr id="975" name="Google Shape;975;p109"/>
          <p:cNvSpPr/>
          <p:nvPr/>
        </p:nvSpPr>
        <p:spPr>
          <a:xfrm>
            <a:off x="4506650" y="1488350"/>
            <a:ext cx="674400" cy="182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9"/>
          <p:cNvSpPr/>
          <p:nvPr/>
        </p:nvSpPr>
        <p:spPr>
          <a:xfrm>
            <a:off x="7945325" y="1988650"/>
            <a:ext cx="674400" cy="18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A close up of a logo&#10;&#10;Description automatically generated">
            <a:extLst>
              <a:ext uri="{FF2B5EF4-FFF2-40B4-BE49-F238E27FC236}">
                <a16:creationId xmlns:a16="http://schemas.microsoft.com/office/drawing/2014/main" id="{B67237A0-3DF1-174B-B017-62571878DB72}"/>
              </a:ext>
            </a:extLst>
          </p:cNvPr>
          <p:cNvPicPr>
            <a:picLocks noChangeAspect="1"/>
          </p:cNvPicPr>
          <p:nvPr/>
        </p:nvPicPr>
        <p:blipFill>
          <a:blip r:embed="rId5"/>
          <a:stretch>
            <a:fillRect/>
          </a:stretch>
        </p:blipFill>
        <p:spPr>
          <a:xfrm>
            <a:off x="356369" y="313549"/>
            <a:ext cx="702935" cy="41484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28</a:t>
            </a:fld>
            <a:endParaRPr/>
          </a:p>
        </p:txBody>
      </p:sp>
      <p:pic>
        <p:nvPicPr>
          <p:cNvPr id="983" name="Google Shape;983;p110"/>
          <p:cNvPicPr preferRelativeResize="0"/>
          <p:nvPr/>
        </p:nvPicPr>
        <p:blipFill>
          <a:blip r:embed="rId3">
            <a:alphaModFix/>
          </a:blip>
          <a:stretch>
            <a:fillRect/>
          </a:stretch>
        </p:blipFill>
        <p:spPr>
          <a:xfrm>
            <a:off x="3654132" y="817625"/>
            <a:ext cx="5835742" cy="3722999"/>
          </a:xfrm>
          <a:prstGeom prst="rect">
            <a:avLst/>
          </a:prstGeom>
          <a:noFill/>
          <a:ln>
            <a:noFill/>
          </a:ln>
        </p:spPr>
      </p:pic>
      <p:pic>
        <p:nvPicPr>
          <p:cNvPr id="984" name="Google Shape;984;p110"/>
          <p:cNvPicPr preferRelativeResize="0"/>
          <p:nvPr/>
        </p:nvPicPr>
        <p:blipFill>
          <a:blip r:embed="rId4">
            <a:alphaModFix/>
          </a:blip>
          <a:stretch>
            <a:fillRect/>
          </a:stretch>
        </p:blipFill>
        <p:spPr>
          <a:xfrm>
            <a:off x="8016300" y="198525"/>
            <a:ext cx="965100" cy="440643"/>
          </a:xfrm>
          <a:prstGeom prst="rect">
            <a:avLst/>
          </a:prstGeom>
          <a:noFill/>
          <a:ln>
            <a:noFill/>
          </a:ln>
        </p:spPr>
      </p:pic>
      <p:sp>
        <p:nvSpPr>
          <p:cNvPr id="985" name="Google Shape;985;p110"/>
          <p:cNvSpPr txBox="1"/>
          <p:nvPr/>
        </p:nvSpPr>
        <p:spPr>
          <a:xfrm>
            <a:off x="221900" y="817625"/>
            <a:ext cx="8257800" cy="915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3000" b="1">
                <a:solidFill>
                  <a:srgbClr val="3F9B63"/>
                </a:solidFill>
                <a:latin typeface="Raleway"/>
                <a:ea typeface="Raleway"/>
                <a:cs typeface="Raleway"/>
                <a:sym typeface="Raleway"/>
              </a:rPr>
              <a:t>Surprise!</a:t>
            </a:r>
            <a:endParaRPr sz="3000" b="1">
              <a:solidFill>
                <a:srgbClr val="3F9B63"/>
              </a:solidFill>
              <a:latin typeface="Raleway"/>
              <a:ea typeface="Raleway"/>
              <a:cs typeface="Raleway"/>
              <a:sym typeface="Raleway"/>
            </a:endParaRPr>
          </a:p>
        </p:txBody>
      </p:sp>
      <p:sp>
        <p:nvSpPr>
          <p:cNvPr id="986" name="Google Shape;986;p110"/>
          <p:cNvSpPr txBox="1">
            <a:spLocks noGrp="1"/>
          </p:cNvSpPr>
          <p:nvPr>
            <p:ph type="subTitle" idx="1"/>
          </p:nvPr>
        </p:nvSpPr>
        <p:spPr>
          <a:xfrm>
            <a:off x="221900" y="1733125"/>
            <a:ext cx="3786300" cy="27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555555"/>
                </a:solidFill>
                <a:latin typeface="Raleway"/>
                <a:ea typeface="Raleway"/>
                <a:cs typeface="Raleway"/>
                <a:sym typeface="Raleway"/>
              </a:rPr>
              <a:t>You have access to your Business App now.</a:t>
            </a:r>
            <a:endParaRPr sz="1500" b="1">
              <a:solidFill>
                <a:srgbClr val="555555"/>
              </a:solidFill>
              <a:latin typeface="Raleway"/>
              <a:ea typeface="Raleway"/>
              <a:cs typeface="Raleway"/>
              <a:sym typeface="Raleway"/>
            </a:endParaRPr>
          </a:p>
          <a:p>
            <a:pPr marL="0" lvl="0" indent="0" algn="l" rtl="0">
              <a:spcBef>
                <a:spcPts val="0"/>
              </a:spcBef>
              <a:spcAft>
                <a:spcPts val="0"/>
              </a:spcAft>
              <a:buNone/>
            </a:pPr>
            <a:endParaRPr sz="1500" b="1">
              <a:solidFill>
                <a:schemeClr val="dk1"/>
              </a:solidFill>
              <a:latin typeface="Montserrat"/>
              <a:ea typeface="Montserrat"/>
              <a:cs typeface="Montserrat"/>
              <a:sym typeface="Montserrat"/>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Fully loaded with free tools</a:t>
            </a:r>
            <a:endParaRPr sz="1200">
              <a:solidFill>
                <a:srgbClr val="666666"/>
              </a:solidFill>
              <a:latin typeface="Open Sans"/>
              <a:ea typeface="Open Sans"/>
              <a:cs typeface="Open Sans"/>
              <a:sym typeface="Open Sans"/>
            </a:endParaRPr>
          </a:p>
          <a:p>
            <a:pPr marL="457200" lvl="0" indent="-304800" algn="l" rtl="0">
              <a:lnSpc>
                <a:spcPct val="100000"/>
              </a:lnSpc>
              <a:spcBef>
                <a:spcPts val="40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Transition your business online</a:t>
            </a:r>
            <a:endParaRPr sz="1200">
              <a:solidFill>
                <a:srgbClr val="666666"/>
              </a:solidFill>
              <a:latin typeface="Open Sans"/>
              <a:ea typeface="Open Sans"/>
              <a:cs typeface="Open Sans"/>
              <a:sym typeface="Open Sans"/>
            </a:endParaRPr>
          </a:p>
          <a:p>
            <a:pPr marL="0" lvl="0" indent="0" algn="l" rtl="0">
              <a:lnSpc>
                <a:spcPct val="170000"/>
              </a:lnSpc>
              <a:spcBef>
                <a:spcPts val="40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200">
              <a:solidFill>
                <a:srgbClr val="666666"/>
              </a:solidFill>
              <a:latin typeface="Open Sans"/>
              <a:ea typeface="Open Sans"/>
              <a:cs typeface="Open Sans"/>
              <a:sym typeface="Open Sans"/>
            </a:endParaRPr>
          </a:p>
          <a:p>
            <a:pPr marL="0" lvl="0" indent="0" algn="l" rtl="0">
              <a:lnSpc>
                <a:spcPct val="170000"/>
              </a:lnSpc>
              <a:spcBef>
                <a:spcPts val="0"/>
              </a:spcBef>
              <a:spcAft>
                <a:spcPts val="0"/>
              </a:spcAft>
              <a:buNone/>
            </a:pPr>
            <a:endParaRPr sz="1500" b="1">
              <a:solidFill>
                <a:srgbClr val="555555"/>
              </a:solidFill>
              <a:latin typeface="Raleway"/>
              <a:ea typeface="Raleway"/>
              <a:cs typeface="Raleway"/>
              <a:sym typeface="Raleway"/>
            </a:endParaRPr>
          </a:p>
        </p:txBody>
      </p:sp>
      <p:sp>
        <p:nvSpPr>
          <p:cNvPr id="987" name="Google Shape;987;p110"/>
          <p:cNvSpPr/>
          <p:nvPr/>
        </p:nvSpPr>
        <p:spPr>
          <a:xfrm>
            <a:off x="4506650" y="1488350"/>
            <a:ext cx="674400" cy="182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0"/>
          <p:cNvSpPr/>
          <p:nvPr/>
        </p:nvSpPr>
        <p:spPr>
          <a:xfrm>
            <a:off x="7945325" y="1988650"/>
            <a:ext cx="674400" cy="18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A close up of a logo&#10;&#10;Description automatically generated">
            <a:extLst>
              <a:ext uri="{FF2B5EF4-FFF2-40B4-BE49-F238E27FC236}">
                <a16:creationId xmlns:a16="http://schemas.microsoft.com/office/drawing/2014/main" id="{4AC88849-1D90-C942-A22D-86BEE10D3173}"/>
              </a:ext>
            </a:extLst>
          </p:cNvPr>
          <p:cNvPicPr>
            <a:picLocks noChangeAspect="1"/>
          </p:cNvPicPr>
          <p:nvPr/>
        </p:nvPicPr>
        <p:blipFill>
          <a:blip r:embed="rId5"/>
          <a:stretch>
            <a:fillRect/>
          </a:stretch>
        </p:blipFill>
        <p:spPr>
          <a:xfrm>
            <a:off x="356369" y="313549"/>
            <a:ext cx="702935" cy="41484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29</a:t>
            </a:fld>
            <a:endParaRPr/>
          </a:p>
        </p:txBody>
      </p:sp>
      <p:cxnSp>
        <p:nvCxnSpPr>
          <p:cNvPr id="995" name="Google Shape;995;p111"/>
          <p:cNvCxnSpPr>
            <a:stCxn id="996" idx="4"/>
            <a:endCxn id="997" idx="4"/>
          </p:cNvCxnSpPr>
          <p:nvPr/>
        </p:nvCxnSpPr>
        <p:spPr>
          <a:xfrm>
            <a:off x="595200" y="1552343"/>
            <a:ext cx="0" cy="2274600"/>
          </a:xfrm>
          <a:prstGeom prst="straightConnector1">
            <a:avLst/>
          </a:prstGeom>
          <a:noFill/>
          <a:ln w="9525" cap="flat" cmpd="sng">
            <a:solidFill>
              <a:srgbClr val="3F9B63"/>
            </a:solidFill>
            <a:prstDash val="solid"/>
            <a:round/>
            <a:headEnd type="none" w="med" len="med"/>
            <a:tailEnd type="none" w="med" len="med"/>
          </a:ln>
        </p:spPr>
      </p:cxnSp>
      <p:pic>
        <p:nvPicPr>
          <p:cNvPr id="998" name="Google Shape;998;p111"/>
          <p:cNvPicPr preferRelativeResize="0"/>
          <p:nvPr/>
        </p:nvPicPr>
        <p:blipFill rotWithShape="1">
          <a:blip r:embed="rId3">
            <a:alphaModFix/>
          </a:blip>
          <a:srcRect r="2742" b="69"/>
          <a:stretch/>
        </p:blipFill>
        <p:spPr>
          <a:xfrm>
            <a:off x="1069875" y="-3475"/>
            <a:ext cx="8074123" cy="4666699"/>
          </a:xfrm>
          <a:prstGeom prst="rect">
            <a:avLst/>
          </a:prstGeom>
          <a:noFill/>
          <a:ln>
            <a:noFill/>
          </a:ln>
        </p:spPr>
      </p:pic>
      <p:sp>
        <p:nvSpPr>
          <p:cNvPr id="999" name="Google Shape;999;p111"/>
          <p:cNvSpPr/>
          <p:nvPr/>
        </p:nvSpPr>
        <p:spPr>
          <a:xfrm>
            <a:off x="477300" y="35911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1"/>
          <p:cNvSpPr/>
          <p:nvPr/>
        </p:nvSpPr>
        <p:spPr>
          <a:xfrm>
            <a:off x="477300" y="302249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1"/>
          <p:cNvSpPr/>
          <p:nvPr/>
        </p:nvSpPr>
        <p:spPr>
          <a:xfrm>
            <a:off x="484950" y="24538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1"/>
          <p:cNvSpPr/>
          <p:nvPr/>
        </p:nvSpPr>
        <p:spPr>
          <a:xfrm>
            <a:off x="477300" y="188519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1"/>
          <p:cNvSpPr txBox="1">
            <a:spLocks noGrp="1"/>
          </p:cNvSpPr>
          <p:nvPr>
            <p:ph type="ctrTitle" idx="4294967295"/>
          </p:nvPr>
        </p:nvSpPr>
        <p:spPr>
          <a:xfrm>
            <a:off x="378525" y="101125"/>
            <a:ext cx="8602800" cy="805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chemeClr val="dk2"/>
                </a:solidFill>
                <a:latin typeface="Raleway"/>
                <a:ea typeface="Raleway"/>
                <a:cs typeface="Raleway"/>
                <a:sym typeface="Raleway"/>
              </a:rPr>
              <a:t>Next Actions:</a:t>
            </a:r>
            <a:endParaRPr sz="2500" b="1">
              <a:solidFill>
                <a:schemeClr val="dk2"/>
              </a:solidFill>
              <a:latin typeface="Raleway"/>
              <a:ea typeface="Raleway"/>
              <a:cs typeface="Raleway"/>
              <a:sym typeface="Raleway"/>
            </a:endParaRPr>
          </a:p>
        </p:txBody>
      </p:sp>
      <p:sp>
        <p:nvSpPr>
          <p:cNvPr id="1004" name="Google Shape;1004;p111"/>
          <p:cNvSpPr/>
          <p:nvPr/>
        </p:nvSpPr>
        <p:spPr>
          <a:xfrm>
            <a:off x="484950" y="1316543"/>
            <a:ext cx="235800" cy="235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1"/>
          <p:cNvSpPr/>
          <p:nvPr/>
        </p:nvSpPr>
        <p:spPr>
          <a:xfrm>
            <a:off x="477300" y="1316543"/>
            <a:ext cx="235800" cy="235800"/>
          </a:xfrm>
          <a:prstGeom prst="ellipse">
            <a:avLst/>
          </a:prstGeom>
          <a:solidFill>
            <a:srgbClr val="3F9B63"/>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1"/>
          <p:cNvSpPr/>
          <p:nvPr/>
        </p:nvSpPr>
        <p:spPr>
          <a:xfrm>
            <a:off x="477300" y="2453843"/>
            <a:ext cx="235800" cy="235800"/>
          </a:xfrm>
          <a:prstGeom prst="ellipse">
            <a:avLst/>
          </a:prstGeom>
          <a:solidFill>
            <a:srgbClr val="3F9B63"/>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1"/>
          <p:cNvSpPr/>
          <p:nvPr/>
        </p:nvSpPr>
        <p:spPr>
          <a:xfrm>
            <a:off x="477300" y="3591130"/>
            <a:ext cx="235800" cy="235800"/>
          </a:xfrm>
          <a:prstGeom prst="ellipse">
            <a:avLst/>
          </a:prstGeom>
          <a:solidFill>
            <a:srgbClr val="3F9B63"/>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1"/>
          <p:cNvSpPr/>
          <p:nvPr/>
        </p:nvSpPr>
        <p:spPr>
          <a:xfrm>
            <a:off x="477300" y="1885193"/>
            <a:ext cx="235800" cy="235800"/>
          </a:xfrm>
          <a:prstGeom prst="ellipse">
            <a:avLst/>
          </a:prstGeom>
          <a:solidFill>
            <a:srgbClr val="3F9B63"/>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1"/>
          <p:cNvSpPr/>
          <p:nvPr/>
        </p:nvSpPr>
        <p:spPr>
          <a:xfrm>
            <a:off x="477300" y="3022493"/>
            <a:ext cx="235800" cy="235800"/>
          </a:xfrm>
          <a:prstGeom prst="ellipse">
            <a:avLst/>
          </a:prstGeom>
          <a:solidFill>
            <a:srgbClr val="3F9B63"/>
          </a:solidFill>
          <a:ln w="9525" cap="flat" cmpd="sng">
            <a:solidFill>
              <a:srgbClr val="3F9B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1"/>
          <p:cNvSpPr txBox="1"/>
          <p:nvPr/>
        </p:nvSpPr>
        <p:spPr>
          <a:xfrm>
            <a:off x="987650" y="1194300"/>
            <a:ext cx="27507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Check out your new app</a:t>
            </a:r>
            <a:endParaRPr sz="1600">
              <a:solidFill>
                <a:srgbClr val="3F9B63"/>
              </a:solidFill>
              <a:latin typeface="Raleway"/>
              <a:ea typeface="Raleway"/>
              <a:cs typeface="Raleway"/>
              <a:sym typeface="Raleway"/>
            </a:endParaRPr>
          </a:p>
        </p:txBody>
      </p:sp>
      <p:sp>
        <p:nvSpPr>
          <p:cNvPr id="1009" name="Google Shape;1009;p111"/>
          <p:cNvSpPr txBox="1"/>
          <p:nvPr/>
        </p:nvSpPr>
        <p:spPr>
          <a:xfrm>
            <a:off x="987650" y="1762943"/>
            <a:ext cx="35844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Connect your GMB and FB Etc</a:t>
            </a:r>
            <a:endParaRPr sz="1600">
              <a:solidFill>
                <a:srgbClr val="3F9B63"/>
              </a:solidFill>
              <a:latin typeface="Raleway"/>
              <a:ea typeface="Raleway"/>
              <a:cs typeface="Raleway"/>
              <a:sym typeface="Raleway"/>
            </a:endParaRPr>
          </a:p>
        </p:txBody>
      </p:sp>
      <p:sp>
        <p:nvSpPr>
          <p:cNvPr id="1010" name="Google Shape;1010;p111"/>
          <p:cNvSpPr txBox="1"/>
          <p:nvPr/>
        </p:nvSpPr>
        <p:spPr>
          <a:xfrm>
            <a:off x="987650" y="2331593"/>
            <a:ext cx="31839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Schedule a Post on your Social</a:t>
            </a:r>
            <a:endParaRPr sz="1600">
              <a:solidFill>
                <a:srgbClr val="3F9B63"/>
              </a:solidFill>
              <a:latin typeface="Raleway"/>
              <a:ea typeface="Raleway"/>
              <a:cs typeface="Raleway"/>
              <a:sym typeface="Raleway"/>
            </a:endParaRPr>
          </a:p>
        </p:txBody>
      </p:sp>
      <p:sp>
        <p:nvSpPr>
          <p:cNvPr id="1011" name="Google Shape;1011;p111"/>
          <p:cNvSpPr txBox="1"/>
          <p:nvPr/>
        </p:nvSpPr>
        <p:spPr>
          <a:xfrm>
            <a:off x="987650" y="2900250"/>
            <a:ext cx="41490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Respond to a Positive review with Thanks</a:t>
            </a:r>
            <a:endParaRPr sz="1600">
              <a:solidFill>
                <a:srgbClr val="3F9B63"/>
              </a:solidFill>
              <a:latin typeface="Raleway"/>
              <a:ea typeface="Raleway"/>
              <a:cs typeface="Raleway"/>
              <a:sym typeface="Raleway"/>
            </a:endParaRPr>
          </a:p>
        </p:txBody>
      </p:sp>
      <p:sp>
        <p:nvSpPr>
          <p:cNvPr id="1012" name="Google Shape;1012;p111"/>
          <p:cNvSpPr txBox="1"/>
          <p:nvPr/>
        </p:nvSpPr>
        <p:spPr>
          <a:xfrm>
            <a:off x="987650" y="3468900"/>
            <a:ext cx="3285000" cy="48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3F9B63"/>
                </a:solidFill>
                <a:latin typeface="Raleway"/>
                <a:ea typeface="Raleway"/>
                <a:cs typeface="Raleway"/>
                <a:sym typeface="Raleway"/>
              </a:rPr>
              <a:t>Call me if I can help!</a:t>
            </a:r>
            <a:endParaRPr sz="1600">
              <a:solidFill>
                <a:srgbClr val="3F9B63"/>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9B63"/>
        </a:solidFill>
        <a:effectLst/>
      </p:bgPr>
    </p:bg>
    <p:spTree>
      <p:nvGrpSpPr>
        <p:cNvPr id="1" name="Shape 486"/>
        <p:cNvGrpSpPr/>
        <p:nvPr/>
      </p:nvGrpSpPr>
      <p:grpSpPr>
        <a:xfrm>
          <a:off x="0" y="0"/>
          <a:ext cx="0" cy="0"/>
          <a:chOff x="0" y="0"/>
          <a:chExt cx="0" cy="0"/>
        </a:xfrm>
      </p:grpSpPr>
      <p:sp>
        <p:nvSpPr>
          <p:cNvPr id="487" name="Google Shape;487;p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What’s Changed? </a:t>
            </a:r>
            <a:endParaRPr>
              <a:solidFill>
                <a:srgbClr val="FFFFFF"/>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7"/>
        <p:cNvGrpSpPr/>
        <p:nvPr/>
      </p:nvGrpSpPr>
      <p:grpSpPr>
        <a:xfrm>
          <a:off x="0" y="0"/>
          <a:ext cx="0" cy="0"/>
          <a:chOff x="0" y="0"/>
          <a:chExt cx="0" cy="0"/>
        </a:xfrm>
      </p:grpSpPr>
      <p:pic>
        <p:nvPicPr>
          <p:cNvPr id="1028" name="Google Shape;1028;p114"/>
          <p:cNvPicPr preferRelativeResize="0"/>
          <p:nvPr/>
        </p:nvPicPr>
        <p:blipFill>
          <a:blip r:embed="rId3">
            <a:alphaModFix/>
          </a:blip>
          <a:stretch>
            <a:fillRect/>
          </a:stretch>
        </p:blipFill>
        <p:spPr>
          <a:xfrm>
            <a:off x="846575" y="247263"/>
            <a:ext cx="791100" cy="791030"/>
          </a:xfrm>
          <a:prstGeom prst="rect">
            <a:avLst/>
          </a:prstGeom>
          <a:noFill/>
          <a:ln>
            <a:noFill/>
          </a:ln>
        </p:spPr>
      </p:pic>
      <p:sp>
        <p:nvSpPr>
          <p:cNvPr id="1029" name="Google Shape;1029;p114"/>
          <p:cNvSpPr/>
          <p:nvPr/>
        </p:nvSpPr>
        <p:spPr>
          <a:xfrm>
            <a:off x="0" y="0"/>
            <a:ext cx="187200" cy="5143500"/>
          </a:xfrm>
          <a:prstGeom prst="rect">
            <a:avLst/>
          </a:prstGeom>
          <a:solidFill>
            <a:srgbClr val="2B9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4"/>
          <p:cNvSpPr txBox="1"/>
          <p:nvPr/>
        </p:nvSpPr>
        <p:spPr>
          <a:xfrm>
            <a:off x="1736150" y="153955"/>
            <a:ext cx="64968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B4B4B"/>
                </a:solidFill>
                <a:latin typeface="Raleway"/>
                <a:ea typeface="Raleway"/>
                <a:cs typeface="Raleway"/>
                <a:sym typeface="Raleway"/>
              </a:rPr>
              <a:t>Social Marketing</a:t>
            </a:r>
            <a:endParaRPr sz="3600" b="1" u="sng">
              <a:solidFill>
                <a:srgbClr val="4B4B4B"/>
              </a:solidFill>
              <a:latin typeface="Raleway"/>
              <a:ea typeface="Raleway"/>
              <a:cs typeface="Raleway"/>
              <a:sym typeface="Raleway"/>
            </a:endParaRPr>
          </a:p>
        </p:txBody>
      </p:sp>
      <p:sp>
        <p:nvSpPr>
          <p:cNvPr id="1031" name="Google Shape;1031;p114"/>
          <p:cNvSpPr txBox="1"/>
          <p:nvPr/>
        </p:nvSpPr>
        <p:spPr>
          <a:xfrm>
            <a:off x="1736150" y="726230"/>
            <a:ext cx="6098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666666"/>
                </a:solidFill>
                <a:latin typeface="Open Sans"/>
                <a:ea typeface="Open Sans"/>
                <a:cs typeface="Open Sans"/>
                <a:sym typeface="Open Sans"/>
              </a:rPr>
              <a:t>Simple &amp; scalable social media management for local businesses</a:t>
            </a:r>
            <a:endParaRPr sz="1350">
              <a:solidFill>
                <a:srgbClr val="666666"/>
              </a:solidFill>
              <a:latin typeface="Open Sans"/>
              <a:ea typeface="Open Sans"/>
              <a:cs typeface="Open Sans"/>
              <a:sym typeface="Open Sans"/>
            </a:endParaRPr>
          </a:p>
        </p:txBody>
      </p:sp>
      <p:sp>
        <p:nvSpPr>
          <p:cNvPr id="1032" name="Google Shape;1032;p114"/>
          <p:cNvSpPr txBox="1"/>
          <p:nvPr/>
        </p:nvSpPr>
        <p:spPr>
          <a:xfrm>
            <a:off x="4976700" y="1550625"/>
            <a:ext cx="3986100" cy="19620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Schedule and post to everywhere from one place, including:</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Google My Business</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Facebook</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Instagram</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Twitter</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 and more!</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Build Fans</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Find Customers</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Engage with the community </a:t>
            </a:r>
            <a:endParaRPr sz="1200">
              <a:solidFill>
                <a:srgbClr val="666666"/>
              </a:solidFill>
              <a:latin typeface="Open Sans"/>
              <a:ea typeface="Open Sans"/>
              <a:cs typeface="Open Sans"/>
              <a:sym typeface="Open Sans"/>
            </a:endParaRPr>
          </a:p>
        </p:txBody>
      </p:sp>
      <p:sp>
        <p:nvSpPr>
          <p:cNvPr id="1033" name="Google Shape;1033;p114"/>
          <p:cNvSpPr txBox="1">
            <a:spLocks noGrp="1"/>
          </p:cNvSpPr>
          <p:nvPr>
            <p:ph type="ctrTitle"/>
          </p:nvPr>
        </p:nvSpPr>
        <p:spPr>
          <a:xfrm>
            <a:off x="0" y="-265150"/>
            <a:ext cx="4377600" cy="2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dirty="0">
                <a:solidFill>
                  <a:srgbClr val="000000"/>
                </a:solidFill>
                <a:latin typeface="Montserrat"/>
                <a:ea typeface="Montserrat"/>
                <a:cs typeface="Montserrat"/>
                <a:sym typeface="Montserrat"/>
              </a:rPr>
              <a:t>Social Marketing</a:t>
            </a:r>
            <a:endParaRPr sz="1100" dirty="0">
              <a:solidFill>
                <a:srgbClr val="000000"/>
              </a:solidFill>
              <a:latin typeface="Montserrat"/>
              <a:ea typeface="Montserrat"/>
              <a:cs typeface="Montserrat"/>
              <a:sym typeface="Montserrat"/>
            </a:endParaRPr>
          </a:p>
        </p:txBody>
      </p:sp>
      <p:pic>
        <p:nvPicPr>
          <p:cNvPr id="1034" name="Google Shape;1034;p114"/>
          <p:cNvPicPr preferRelativeResize="0"/>
          <p:nvPr/>
        </p:nvPicPr>
        <p:blipFill>
          <a:blip r:embed="rId4">
            <a:alphaModFix/>
          </a:blip>
          <a:stretch>
            <a:fillRect/>
          </a:stretch>
        </p:blipFill>
        <p:spPr>
          <a:xfrm>
            <a:off x="1989887" y="3718033"/>
            <a:ext cx="1275451" cy="365075"/>
          </a:xfrm>
          <a:prstGeom prst="rect">
            <a:avLst/>
          </a:prstGeom>
          <a:noFill/>
          <a:ln>
            <a:noFill/>
          </a:ln>
        </p:spPr>
      </p:pic>
      <p:pic>
        <p:nvPicPr>
          <p:cNvPr id="1035" name="Google Shape;1035;p114"/>
          <p:cNvPicPr preferRelativeResize="0"/>
          <p:nvPr/>
        </p:nvPicPr>
        <p:blipFill>
          <a:blip r:embed="rId5">
            <a:alphaModFix/>
          </a:blip>
          <a:stretch>
            <a:fillRect/>
          </a:stretch>
        </p:blipFill>
        <p:spPr>
          <a:xfrm>
            <a:off x="1405750" y="3735846"/>
            <a:ext cx="329450" cy="329450"/>
          </a:xfrm>
          <a:prstGeom prst="rect">
            <a:avLst/>
          </a:prstGeom>
          <a:noFill/>
          <a:ln>
            <a:noFill/>
          </a:ln>
        </p:spPr>
      </p:pic>
      <p:pic>
        <p:nvPicPr>
          <p:cNvPr id="1036" name="Google Shape;1036;p114"/>
          <p:cNvPicPr preferRelativeResize="0"/>
          <p:nvPr/>
        </p:nvPicPr>
        <p:blipFill>
          <a:blip r:embed="rId6">
            <a:alphaModFix/>
          </a:blip>
          <a:stretch>
            <a:fillRect/>
          </a:stretch>
        </p:blipFill>
        <p:spPr>
          <a:xfrm>
            <a:off x="3490066" y="3736260"/>
            <a:ext cx="475930" cy="461397"/>
          </a:xfrm>
          <a:prstGeom prst="rect">
            <a:avLst/>
          </a:prstGeom>
          <a:noFill/>
          <a:ln>
            <a:noFill/>
          </a:ln>
        </p:spPr>
      </p:pic>
      <p:pic>
        <p:nvPicPr>
          <p:cNvPr id="1037" name="Google Shape;1037;p114"/>
          <p:cNvPicPr preferRelativeResize="0"/>
          <p:nvPr/>
        </p:nvPicPr>
        <p:blipFill>
          <a:blip r:embed="rId7">
            <a:alphaModFix/>
          </a:blip>
          <a:stretch>
            <a:fillRect/>
          </a:stretch>
        </p:blipFill>
        <p:spPr>
          <a:xfrm>
            <a:off x="4190722" y="3735868"/>
            <a:ext cx="326953" cy="265200"/>
          </a:xfrm>
          <a:prstGeom prst="rect">
            <a:avLst/>
          </a:prstGeom>
          <a:noFill/>
          <a:ln>
            <a:noFill/>
          </a:ln>
        </p:spPr>
      </p:pic>
      <p:pic>
        <p:nvPicPr>
          <p:cNvPr id="1038" name="Google Shape;1038;p114"/>
          <p:cNvPicPr preferRelativeResize="0"/>
          <p:nvPr/>
        </p:nvPicPr>
        <p:blipFill>
          <a:blip r:embed="rId8">
            <a:alphaModFix/>
          </a:blip>
          <a:stretch>
            <a:fillRect/>
          </a:stretch>
        </p:blipFill>
        <p:spPr>
          <a:xfrm>
            <a:off x="845613" y="3737084"/>
            <a:ext cx="326950" cy="326950"/>
          </a:xfrm>
          <a:prstGeom prst="rect">
            <a:avLst/>
          </a:prstGeom>
          <a:noFill/>
          <a:ln>
            <a:noFill/>
          </a:ln>
        </p:spPr>
      </p:pic>
      <p:pic>
        <p:nvPicPr>
          <p:cNvPr id="1039" name="Google Shape;1039;p114"/>
          <p:cNvPicPr preferRelativeResize="0"/>
          <p:nvPr/>
        </p:nvPicPr>
        <p:blipFill rotWithShape="1">
          <a:blip r:embed="rId9">
            <a:alphaModFix/>
          </a:blip>
          <a:srcRect/>
          <a:stretch/>
        </p:blipFill>
        <p:spPr>
          <a:xfrm>
            <a:off x="977285" y="1474424"/>
            <a:ext cx="3348787" cy="1961891"/>
          </a:xfrm>
          <a:prstGeom prst="rect">
            <a:avLst/>
          </a:prstGeom>
          <a:noFill/>
          <a:ln>
            <a:noFill/>
          </a:ln>
        </p:spPr>
      </p:pic>
      <p:pic>
        <p:nvPicPr>
          <p:cNvPr id="1040" name="Google Shape;1040;p114"/>
          <p:cNvPicPr preferRelativeResize="0"/>
          <p:nvPr/>
        </p:nvPicPr>
        <p:blipFill rotWithShape="1">
          <a:blip r:embed="rId10">
            <a:alphaModFix/>
          </a:blip>
          <a:srcRect l="7986"/>
          <a:stretch/>
        </p:blipFill>
        <p:spPr>
          <a:xfrm>
            <a:off x="1397069" y="1576368"/>
            <a:ext cx="2537188" cy="1642878"/>
          </a:xfrm>
          <a:prstGeom prst="rect">
            <a:avLst/>
          </a:prstGeom>
          <a:noFill/>
          <a:ln>
            <a:noFill/>
          </a:ln>
        </p:spPr>
      </p:pic>
      <p:pic>
        <p:nvPicPr>
          <p:cNvPr id="1041" name="Google Shape;1041;p114"/>
          <p:cNvPicPr preferRelativeResize="0"/>
          <p:nvPr/>
        </p:nvPicPr>
        <p:blipFill rotWithShape="1">
          <a:blip r:embed="rId11">
            <a:alphaModFix/>
          </a:blip>
          <a:srcRect l="2890" t="980" r="5340"/>
          <a:stretch/>
        </p:blipFill>
        <p:spPr>
          <a:xfrm>
            <a:off x="846575" y="2083065"/>
            <a:ext cx="708489" cy="1499006"/>
          </a:xfrm>
          <a:prstGeom prst="rect">
            <a:avLst/>
          </a:prstGeom>
          <a:noFill/>
          <a:ln>
            <a:noFill/>
          </a:ln>
        </p:spPr>
      </p:pic>
      <p:pic>
        <p:nvPicPr>
          <p:cNvPr id="1042" name="Google Shape;1042;p114"/>
          <p:cNvPicPr preferRelativeResize="0"/>
          <p:nvPr/>
        </p:nvPicPr>
        <p:blipFill>
          <a:blip r:embed="rId12">
            <a:alphaModFix/>
          </a:blip>
          <a:stretch>
            <a:fillRect/>
          </a:stretch>
        </p:blipFill>
        <p:spPr>
          <a:xfrm>
            <a:off x="893836" y="2250654"/>
            <a:ext cx="613968" cy="961117"/>
          </a:xfrm>
          <a:prstGeom prst="rect">
            <a:avLst/>
          </a:prstGeom>
          <a:noFill/>
          <a:ln>
            <a:noFill/>
          </a:ln>
        </p:spPr>
      </p:pic>
      <p:pic>
        <p:nvPicPr>
          <p:cNvPr id="1043" name="Google Shape;1043;p114"/>
          <p:cNvPicPr preferRelativeResize="0"/>
          <p:nvPr/>
        </p:nvPicPr>
        <p:blipFill>
          <a:blip r:embed="rId13">
            <a:alphaModFix/>
          </a:blip>
          <a:stretch>
            <a:fillRect/>
          </a:stretch>
        </p:blipFill>
        <p:spPr>
          <a:xfrm>
            <a:off x="3417525" y="2315333"/>
            <a:ext cx="1559175" cy="1568702"/>
          </a:xfrm>
          <a:prstGeom prst="rect">
            <a:avLst/>
          </a:prstGeom>
          <a:noFill/>
          <a:ln>
            <a:noFill/>
          </a:ln>
        </p:spPr>
      </p:pic>
      <p:sp>
        <p:nvSpPr>
          <p:cNvPr id="1044" name="Google Shape;1044;p114"/>
          <p:cNvSpPr/>
          <p:nvPr/>
        </p:nvSpPr>
        <p:spPr>
          <a:xfrm>
            <a:off x="5128875" y="373447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EXPRESS</a:t>
            </a:r>
            <a:endParaRPr b="1">
              <a:solidFill>
                <a:srgbClr val="FFFFFF"/>
              </a:solidFill>
              <a:latin typeface="Open Sans"/>
              <a:ea typeface="Open Sans"/>
              <a:cs typeface="Open Sans"/>
              <a:sym typeface="Open Sans"/>
            </a:endParaRPr>
          </a:p>
        </p:txBody>
      </p:sp>
      <p:sp>
        <p:nvSpPr>
          <p:cNvPr id="1045" name="Google Shape;1045;p114"/>
          <p:cNvSpPr/>
          <p:nvPr/>
        </p:nvSpPr>
        <p:spPr>
          <a:xfrm>
            <a:off x="5128875" y="126382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PRO</a:t>
            </a:r>
            <a:endParaRPr b="1">
              <a:solidFill>
                <a:srgbClr val="FFFFFF"/>
              </a:solidFill>
              <a:latin typeface="Open Sans"/>
              <a:ea typeface="Open Sans"/>
              <a:cs typeface="Open Sans"/>
              <a:sym typeface="Open Sans"/>
            </a:endParaRPr>
          </a:p>
        </p:txBody>
      </p:sp>
      <p:sp>
        <p:nvSpPr>
          <p:cNvPr id="1046" name="Google Shape;1046;p114"/>
          <p:cNvSpPr txBox="1"/>
          <p:nvPr/>
        </p:nvSpPr>
        <p:spPr>
          <a:xfrm>
            <a:off x="4976700" y="3999675"/>
            <a:ext cx="4138200" cy="1143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Facebook &amp; Google My Business</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Up to 20 scheduled posts at a time</a:t>
            </a:r>
            <a:endParaRPr sz="1200">
              <a:solidFill>
                <a:srgbClr val="666666"/>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0"/>
        <p:cNvGrpSpPr/>
        <p:nvPr/>
      </p:nvGrpSpPr>
      <p:grpSpPr>
        <a:xfrm>
          <a:off x="0" y="0"/>
          <a:ext cx="0" cy="0"/>
          <a:chOff x="0" y="0"/>
          <a:chExt cx="0" cy="0"/>
        </a:xfrm>
      </p:grpSpPr>
      <p:pic>
        <p:nvPicPr>
          <p:cNvPr id="1051" name="Google Shape;1051;p115"/>
          <p:cNvPicPr preferRelativeResize="0"/>
          <p:nvPr/>
        </p:nvPicPr>
        <p:blipFill>
          <a:blip r:embed="rId3">
            <a:alphaModFix/>
          </a:blip>
          <a:stretch>
            <a:fillRect/>
          </a:stretch>
        </p:blipFill>
        <p:spPr>
          <a:xfrm>
            <a:off x="846575" y="247225"/>
            <a:ext cx="791101" cy="791099"/>
          </a:xfrm>
          <a:prstGeom prst="rect">
            <a:avLst/>
          </a:prstGeom>
          <a:noFill/>
          <a:ln>
            <a:noFill/>
          </a:ln>
        </p:spPr>
      </p:pic>
      <p:sp>
        <p:nvSpPr>
          <p:cNvPr id="1052" name="Google Shape;1052;p115"/>
          <p:cNvSpPr/>
          <p:nvPr/>
        </p:nvSpPr>
        <p:spPr>
          <a:xfrm>
            <a:off x="0" y="0"/>
            <a:ext cx="187200" cy="5143500"/>
          </a:xfrm>
          <a:prstGeom prst="rect">
            <a:avLst/>
          </a:prstGeom>
          <a:solidFill>
            <a:srgbClr val="47B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5"/>
          <p:cNvSpPr txBox="1"/>
          <p:nvPr/>
        </p:nvSpPr>
        <p:spPr>
          <a:xfrm>
            <a:off x="1736150" y="153955"/>
            <a:ext cx="64968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B4B4B"/>
                </a:solidFill>
                <a:latin typeface="Raleway"/>
                <a:ea typeface="Raleway"/>
                <a:cs typeface="Raleway"/>
                <a:sym typeface="Raleway"/>
              </a:rPr>
              <a:t>Listing Builder</a:t>
            </a:r>
            <a:endParaRPr sz="3600" b="1" u="sng">
              <a:solidFill>
                <a:srgbClr val="4B4B4B"/>
              </a:solidFill>
              <a:latin typeface="Raleway"/>
              <a:ea typeface="Raleway"/>
              <a:cs typeface="Raleway"/>
              <a:sym typeface="Raleway"/>
            </a:endParaRPr>
          </a:p>
        </p:txBody>
      </p:sp>
      <p:sp>
        <p:nvSpPr>
          <p:cNvPr id="1054" name="Google Shape;1054;p115"/>
          <p:cNvSpPr txBox="1"/>
          <p:nvPr/>
        </p:nvSpPr>
        <p:spPr>
          <a:xfrm>
            <a:off x="1736150" y="726230"/>
            <a:ext cx="6098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666666"/>
                </a:solidFill>
                <a:latin typeface="Open Sans"/>
                <a:ea typeface="Open Sans"/>
                <a:cs typeface="Open Sans"/>
                <a:sym typeface="Open Sans"/>
              </a:rPr>
              <a:t>Freemium App to kick-start your client’s online presence</a:t>
            </a:r>
            <a:endParaRPr/>
          </a:p>
        </p:txBody>
      </p:sp>
      <p:sp>
        <p:nvSpPr>
          <p:cNvPr id="1055" name="Google Shape;1055;p115"/>
          <p:cNvSpPr txBox="1"/>
          <p:nvPr/>
        </p:nvSpPr>
        <p:spPr>
          <a:xfrm>
            <a:off x="6797118" y="3051913"/>
            <a:ext cx="2321100" cy="5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rgbClr val="555555"/>
                </a:solidFill>
                <a:latin typeface="Raleway"/>
                <a:ea typeface="Raleway"/>
                <a:cs typeface="Raleway"/>
                <a:sym typeface="Raleway"/>
              </a:rPr>
              <a:t>Listing Sync Pro</a:t>
            </a:r>
            <a:endParaRPr b="1">
              <a:latin typeface="Raleway"/>
              <a:ea typeface="Raleway"/>
              <a:cs typeface="Raleway"/>
              <a:sym typeface="Raleway"/>
            </a:endParaRPr>
          </a:p>
        </p:txBody>
      </p:sp>
      <p:sp>
        <p:nvSpPr>
          <p:cNvPr id="1056" name="Google Shape;1056;p115"/>
          <p:cNvSpPr txBox="1"/>
          <p:nvPr/>
        </p:nvSpPr>
        <p:spPr>
          <a:xfrm>
            <a:off x="6797118" y="1742838"/>
            <a:ext cx="2321100" cy="54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rgbClr val="555555"/>
                </a:solidFill>
                <a:latin typeface="Raleway"/>
                <a:ea typeface="Raleway"/>
                <a:cs typeface="Raleway"/>
                <a:sym typeface="Raleway"/>
              </a:rPr>
              <a:t>Listing Distribution</a:t>
            </a:r>
            <a:endParaRPr b="1"/>
          </a:p>
        </p:txBody>
      </p:sp>
      <p:pic>
        <p:nvPicPr>
          <p:cNvPr id="1057" name="Google Shape;1057;p115"/>
          <p:cNvPicPr preferRelativeResize="0"/>
          <p:nvPr/>
        </p:nvPicPr>
        <p:blipFill>
          <a:blip r:embed="rId4">
            <a:alphaModFix/>
          </a:blip>
          <a:stretch>
            <a:fillRect/>
          </a:stretch>
        </p:blipFill>
        <p:spPr>
          <a:xfrm>
            <a:off x="555375" y="1705026"/>
            <a:ext cx="4852972" cy="2554079"/>
          </a:xfrm>
          <a:prstGeom prst="rect">
            <a:avLst/>
          </a:prstGeom>
          <a:noFill/>
          <a:ln>
            <a:noFill/>
          </a:ln>
          <a:effectLst>
            <a:outerShdw blurRad="342900" dist="171450" dir="5400000" algn="bl" rotWithShape="0">
              <a:srgbClr val="000000">
                <a:alpha val="30000"/>
              </a:srgbClr>
            </a:outerShdw>
          </a:effectLst>
        </p:spPr>
      </p:pic>
      <p:sp>
        <p:nvSpPr>
          <p:cNvPr id="1058" name="Google Shape;1058;p115"/>
          <p:cNvSpPr txBox="1"/>
          <p:nvPr/>
        </p:nvSpPr>
        <p:spPr>
          <a:xfrm>
            <a:off x="5681043" y="1135676"/>
            <a:ext cx="32415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i="1">
                <a:solidFill>
                  <a:srgbClr val="999999"/>
                </a:solidFill>
                <a:latin typeface="Open Sans"/>
                <a:ea typeface="Open Sans"/>
                <a:cs typeface="Open Sans"/>
                <a:sym typeface="Open Sans"/>
              </a:rPr>
              <a:t>Upsell with Add-ons:</a:t>
            </a:r>
            <a:endParaRPr sz="1200" i="1" u="sng">
              <a:solidFill>
                <a:srgbClr val="999999"/>
              </a:solidFill>
              <a:latin typeface="Open Sans"/>
              <a:ea typeface="Open Sans"/>
              <a:cs typeface="Open Sans"/>
              <a:sym typeface="Open Sans"/>
            </a:endParaRPr>
          </a:p>
        </p:txBody>
      </p:sp>
      <p:cxnSp>
        <p:nvCxnSpPr>
          <p:cNvPr id="1059" name="Google Shape;1059;p115"/>
          <p:cNvCxnSpPr/>
          <p:nvPr/>
        </p:nvCxnSpPr>
        <p:spPr>
          <a:xfrm rot="-5400000" flipH="1">
            <a:off x="5955375" y="2111745"/>
            <a:ext cx="345900" cy="276300"/>
          </a:xfrm>
          <a:prstGeom prst="bentConnector3">
            <a:avLst>
              <a:gd name="adj1" fmla="val 103167"/>
            </a:avLst>
          </a:prstGeom>
          <a:noFill/>
          <a:ln w="9525" cap="flat" cmpd="sng">
            <a:solidFill>
              <a:schemeClr val="dk2"/>
            </a:solidFill>
            <a:prstDash val="solid"/>
            <a:round/>
            <a:headEnd type="none" w="med" len="med"/>
            <a:tailEnd type="none" w="med" len="med"/>
          </a:ln>
        </p:spPr>
      </p:cxnSp>
      <p:cxnSp>
        <p:nvCxnSpPr>
          <p:cNvPr id="1060" name="Google Shape;1060;p115"/>
          <p:cNvCxnSpPr/>
          <p:nvPr/>
        </p:nvCxnSpPr>
        <p:spPr>
          <a:xfrm rot="-5400000" flipH="1">
            <a:off x="5472680" y="2594455"/>
            <a:ext cx="1311300" cy="276300"/>
          </a:xfrm>
          <a:prstGeom prst="bentConnector3">
            <a:avLst>
              <a:gd name="adj1" fmla="val 99386"/>
            </a:avLst>
          </a:prstGeom>
          <a:noFill/>
          <a:ln w="9525" cap="flat" cmpd="sng">
            <a:solidFill>
              <a:schemeClr val="dk2"/>
            </a:solidFill>
            <a:prstDash val="solid"/>
            <a:round/>
            <a:headEnd type="none" w="med" len="med"/>
            <a:tailEnd type="none" w="med" len="med"/>
          </a:ln>
        </p:spPr>
      </p:cxnSp>
      <p:pic>
        <p:nvPicPr>
          <p:cNvPr id="1061" name="Google Shape;1061;p115"/>
          <p:cNvPicPr preferRelativeResize="0"/>
          <p:nvPr/>
        </p:nvPicPr>
        <p:blipFill>
          <a:blip r:embed="rId5">
            <a:alphaModFix/>
          </a:blip>
          <a:stretch>
            <a:fillRect/>
          </a:stretch>
        </p:blipFill>
        <p:spPr>
          <a:xfrm>
            <a:off x="6323080" y="2168705"/>
            <a:ext cx="454500" cy="454500"/>
          </a:xfrm>
          <a:prstGeom prst="ellipse">
            <a:avLst/>
          </a:prstGeom>
          <a:noFill/>
          <a:ln w="38100" cap="flat" cmpd="sng">
            <a:solidFill>
              <a:srgbClr val="FFFFFF"/>
            </a:solidFill>
            <a:prstDash val="solid"/>
            <a:round/>
            <a:headEnd type="none" w="sm" len="sm"/>
            <a:tailEnd type="none" w="sm" len="sm"/>
          </a:ln>
        </p:spPr>
      </p:pic>
      <p:pic>
        <p:nvPicPr>
          <p:cNvPr id="1062" name="Google Shape;1062;p115"/>
          <p:cNvPicPr preferRelativeResize="0"/>
          <p:nvPr/>
        </p:nvPicPr>
        <p:blipFill>
          <a:blip r:embed="rId6">
            <a:alphaModFix/>
          </a:blip>
          <a:stretch>
            <a:fillRect/>
          </a:stretch>
        </p:blipFill>
        <p:spPr>
          <a:xfrm>
            <a:off x="6323075" y="3166795"/>
            <a:ext cx="454500" cy="454500"/>
          </a:xfrm>
          <a:prstGeom prst="ellipse">
            <a:avLst/>
          </a:prstGeom>
          <a:noFill/>
          <a:ln w="38100" cap="flat" cmpd="sng">
            <a:solidFill>
              <a:srgbClr val="FFFFFF"/>
            </a:solidFill>
            <a:prstDash val="solid"/>
            <a:round/>
            <a:headEnd type="none" w="sm" len="sm"/>
            <a:tailEnd type="none" w="sm" len="sm"/>
          </a:ln>
        </p:spPr>
      </p:pic>
      <p:sp>
        <p:nvSpPr>
          <p:cNvPr id="1063" name="Google Shape;1063;p115"/>
          <p:cNvSpPr txBox="1"/>
          <p:nvPr/>
        </p:nvSpPr>
        <p:spPr>
          <a:xfrm>
            <a:off x="6797250" y="3599413"/>
            <a:ext cx="2321100" cy="64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200">
                <a:solidFill>
                  <a:srgbClr val="999999"/>
                </a:solidFill>
                <a:latin typeface="Open Sans"/>
                <a:ea typeface="Open Sans"/>
                <a:cs typeface="Open Sans"/>
                <a:sym typeface="Open Sans"/>
              </a:rPr>
              <a:t>Quickly establish accurate business listings on 20 to 60+ reputable business listing sites</a:t>
            </a:r>
            <a:endParaRPr sz="1200">
              <a:solidFill>
                <a:srgbClr val="999999"/>
              </a:solidFill>
              <a:latin typeface="Open Sans"/>
              <a:ea typeface="Open Sans"/>
              <a:cs typeface="Open Sans"/>
              <a:sym typeface="Open Sans"/>
            </a:endParaRPr>
          </a:p>
        </p:txBody>
      </p:sp>
      <p:sp>
        <p:nvSpPr>
          <p:cNvPr id="1064" name="Google Shape;1064;p115"/>
          <p:cNvSpPr txBox="1"/>
          <p:nvPr/>
        </p:nvSpPr>
        <p:spPr>
          <a:xfrm>
            <a:off x="6797250" y="2157788"/>
            <a:ext cx="2321100" cy="1085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200">
                <a:solidFill>
                  <a:srgbClr val="999999"/>
                </a:solidFill>
                <a:latin typeface="Open Sans"/>
                <a:ea typeface="Open Sans"/>
                <a:cs typeface="Open Sans"/>
                <a:sym typeface="Open Sans"/>
              </a:rPr>
              <a:t>Build accurate business listings on major data aggregators, which are referenced by hundreds of sites online.</a:t>
            </a:r>
            <a:endParaRPr sz="1200">
              <a:solidFill>
                <a:srgbClr val="999999"/>
              </a:solidFill>
              <a:latin typeface="Open Sans"/>
              <a:ea typeface="Open Sans"/>
              <a:cs typeface="Open Sans"/>
              <a:sym typeface="Open Sans"/>
            </a:endParaRPr>
          </a:p>
        </p:txBody>
      </p:sp>
      <p:sp>
        <p:nvSpPr>
          <p:cNvPr id="1065" name="Google Shape;1065;p115"/>
          <p:cNvSpPr txBox="1">
            <a:spLocks noGrp="1"/>
          </p:cNvSpPr>
          <p:nvPr>
            <p:ph type="ctrTitle"/>
          </p:nvPr>
        </p:nvSpPr>
        <p:spPr>
          <a:xfrm>
            <a:off x="0" y="-265150"/>
            <a:ext cx="4377600" cy="2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Listing Builder</a:t>
            </a:r>
            <a:endParaRPr sz="1100">
              <a:solidFill>
                <a:srgbClr val="00000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9"/>
        <p:cNvGrpSpPr/>
        <p:nvPr/>
      </p:nvGrpSpPr>
      <p:grpSpPr>
        <a:xfrm>
          <a:off x="0" y="0"/>
          <a:ext cx="0" cy="0"/>
          <a:chOff x="0" y="0"/>
          <a:chExt cx="0" cy="0"/>
        </a:xfrm>
      </p:grpSpPr>
      <p:pic>
        <p:nvPicPr>
          <p:cNvPr id="1070" name="Google Shape;1070;p116"/>
          <p:cNvPicPr preferRelativeResize="0"/>
          <p:nvPr/>
        </p:nvPicPr>
        <p:blipFill>
          <a:blip r:embed="rId3">
            <a:alphaModFix/>
          </a:blip>
          <a:stretch>
            <a:fillRect/>
          </a:stretch>
        </p:blipFill>
        <p:spPr>
          <a:xfrm>
            <a:off x="846575" y="247225"/>
            <a:ext cx="791100" cy="791100"/>
          </a:xfrm>
          <a:prstGeom prst="rect">
            <a:avLst/>
          </a:prstGeom>
          <a:noFill/>
          <a:ln>
            <a:noFill/>
          </a:ln>
        </p:spPr>
      </p:pic>
      <p:sp>
        <p:nvSpPr>
          <p:cNvPr id="1071" name="Google Shape;1071;p116"/>
          <p:cNvSpPr/>
          <p:nvPr/>
        </p:nvSpPr>
        <p:spPr>
          <a:xfrm>
            <a:off x="0" y="0"/>
            <a:ext cx="187200" cy="5143500"/>
          </a:xfrm>
          <a:prstGeom prst="rect">
            <a:avLst/>
          </a:prstGeom>
          <a:solidFill>
            <a:srgbClr val="F7C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6"/>
          <p:cNvSpPr txBox="1"/>
          <p:nvPr/>
        </p:nvSpPr>
        <p:spPr>
          <a:xfrm>
            <a:off x="727750" y="1821000"/>
            <a:ext cx="3605700" cy="15807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Monitor and manage every aspect of a local business’ online reputation, including:</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Reviews</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Listings</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Mentions</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Google Q&amp;A</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Timely email notifications</a:t>
            </a:r>
            <a:endParaRPr sz="1200">
              <a:solidFill>
                <a:srgbClr val="666666"/>
              </a:solidFill>
              <a:latin typeface="Open Sans"/>
              <a:ea typeface="Open Sans"/>
              <a:cs typeface="Open Sans"/>
              <a:sym typeface="Open Sans"/>
            </a:endParaRPr>
          </a:p>
        </p:txBody>
      </p:sp>
      <p:sp>
        <p:nvSpPr>
          <p:cNvPr id="1073" name="Google Shape;1073;p116"/>
          <p:cNvSpPr txBox="1"/>
          <p:nvPr/>
        </p:nvSpPr>
        <p:spPr>
          <a:xfrm>
            <a:off x="1736150" y="153955"/>
            <a:ext cx="64968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B4B4B"/>
                </a:solidFill>
                <a:latin typeface="Raleway"/>
                <a:ea typeface="Raleway"/>
                <a:cs typeface="Raleway"/>
                <a:sym typeface="Raleway"/>
              </a:rPr>
              <a:t>Reputation Management</a:t>
            </a:r>
            <a:endParaRPr sz="3600" b="1" u="sng">
              <a:solidFill>
                <a:srgbClr val="4B4B4B"/>
              </a:solidFill>
              <a:latin typeface="Raleway"/>
              <a:ea typeface="Raleway"/>
              <a:cs typeface="Raleway"/>
              <a:sym typeface="Raleway"/>
            </a:endParaRPr>
          </a:p>
        </p:txBody>
      </p:sp>
      <p:sp>
        <p:nvSpPr>
          <p:cNvPr id="1074" name="Google Shape;1074;p116"/>
          <p:cNvSpPr txBox="1"/>
          <p:nvPr/>
        </p:nvSpPr>
        <p:spPr>
          <a:xfrm>
            <a:off x="1736150" y="726230"/>
            <a:ext cx="6098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666666"/>
                </a:solidFill>
                <a:latin typeface="Open Sans"/>
                <a:ea typeface="Open Sans"/>
                <a:cs typeface="Open Sans"/>
                <a:sym typeface="Open Sans"/>
              </a:rPr>
              <a:t>Monitor, manage, and improve your online reputation</a:t>
            </a:r>
            <a:endParaRPr sz="1350">
              <a:solidFill>
                <a:srgbClr val="666666"/>
              </a:solidFill>
              <a:latin typeface="Open Sans"/>
              <a:ea typeface="Open Sans"/>
              <a:cs typeface="Open Sans"/>
              <a:sym typeface="Open Sans"/>
            </a:endParaRPr>
          </a:p>
        </p:txBody>
      </p:sp>
      <p:sp>
        <p:nvSpPr>
          <p:cNvPr id="1075" name="Google Shape;1075;p116"/>
          <p:cNvSpPr txBox="1">
            <a:spLocks noGrp="1"/>
          </p:cNvSpPr>
          <p:nvPr>
            <p:ph type="ctrTitle"/>
          </p:nvPr>
        </p:nvSpPr>
        <p:spPr>
          <a:xfrm>
            <a:off x="0" y="-265150"/>
            <a:ext cx="4377600" cy="2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Reputation Management</a:t>
            </a:r>
            <a:endParaRPr sz="1100">
              <a:solidFill>
                <a:srgbClr val="000000"/>
              </a:solidFill>
              <a:latin typeface="Montserrat"/>
              <a:ea typeface="Montserrat"/>
              <a:cs typeface="Montserrat"/>
              <a:sym typeface="Montserrat"/>
            </a:endParaRPr>
          </a:p>
        </p:txBody>
      </p:sp>
      <p:pic>
        <p:nvPicPr>
          <p:cNvPr id="1076" name="Google Shape;1076;p116"/>
          <p:cNvPicPr preferRelativeResize="0"/>
          <p:nvPr/>
        </p:nvPicPr>
        <p:blipFill rotWithShape="1">
          <a:blip r:embed="rId4">
            <a:alphaModFix/>
          </a:blip>
          <a:srcRect/>
          <a:stretch/>
        </p:blipFill>
        <p:spPr>
          <a:xfrm>
            <a:off x="4222875" y="1389812"/>
            <a:ext cx="4833149" cy="2778724"/>
          </a:xfrm>
          <a:prstGeom prst="rect">
            <a:avLst/>
          </a:prstGeom>
          <a:noFill/>
          <a:ln>
            <a:noFill/>
          </a:ln>
        </p:spPr>
      </p:pic>
      <p:pic>
        <p:nvPicPr>
          <p:cNvPr id="1077" name="Google Shape;1077;p116"/>
          <p:cNvPicPr preferRelativeResize="0"/>
          <p:nvPr/>
        </p:nvPicPr>
        <p:blipFill rotWithShape="1">
          <a:blip r:embed="rId5">
            <a:alphaModFix/>
          </a:blip>
          <a:srcRect/>
          <a:stretch/>
        </p:blipFill>
        <p:spPr>
          <a:xfrm>
            <a:off x="4821804" y="1518665"/>
            <a:ext cx="3635274" cy="2385639"/>
          </a:xfrm>
          <a:prstGeom prst="rect">
            <a:avLst/>
          </a:prstGeom>
          <a:noFill/>
          <a:ln>
            <a:noFill/>
          </a:ln>
          <a:effectLst>
            <a:outerShdw blurRad="57150" dist="19050" dir="5400000" algn="bl" rotWithShape="0">
              <a:srgbClr val="000000">
                <a:alpha val="49800"/>
              </a:srgbClr>
            </a:outerShdw>
          </a:effectLst>
        </p:spPr>
      </p:pic>
      <p:pic>
        <p:nvPicPr>
          <p:cNvPr id="1078" name="Google Shape;1078;p116"/>
          <p:cNvPicPr preferRelativeResize="0"/>
          <p:nvPr/>
        </p:nvPicPr>
        <p:blipFill>
          <a:blip r:embed="rId6">
            <a:alphaModFix/>
          </a:blip>
          <a:stretch>
            <a:fillRect/>
          </a:stretch>
        </p:blipFill>
        <p:spPr>
          <a:xfrm>
            <a:off x="4377604" y="1922602"/>
            <a:ext cx="1949747" cy="791100"/>
          </a:xfrm>
          <a:prstGeom prst="rect">
            <a:avLst/>
          </a:prstGeom>
          <a:noFill/>
          <a:ln>
            <a:noFill/>
          </a:ln>
          <a:effectLst>
            <a:outerShdw blurRad="57150" dist="19050" dir="5400000" algn="bl" rotWithShape="0">
              <a:srgbClr val="000000">
                <a:alpha val="50000"/>
              </a:srgbClr>
            </a:outerShdw>
          </a:effectLst>
        </p:spPr>
      </p:pic>
      <p:pic>
        <p:nvPicPr>
          <p:cNvPr id="1079" name="Google Shape;1079;p116"/>
          <p:cNvPicPr preferRelativeResize="0"/>
          <p:nvPr/>
        </p:nvPicPr>
        <p:blipFill>
          <a:blip r:embed="rId7">
            <a:alphaModFix/>
          </a:blip>
          <a:stretch>
            <a:fillRect/>
          </a:stretch>
        </p:blipFill>
        <p:spPr>
          <a:xfrm>
            <a:off x="6327350" y="3072100"/>
            <a:ext cx="2385625" cy="1282275"/>
          </a:xfrm>
          <a:prstGeom prst="rect">
            <a:avLst/>
          </a:prstGeom>
          <a:noFill/>
          <a:ln>
            <a:noFill/>
          </a:ln>
          <a:effectLst>
            <a:outerShdw blurRad="57150" dist="19050" dir="5400000" algn="bl" rotWithShape="0">
              <a:srgbClr val="000000"/>
            </a:outerShdw>
          </a:effectLst>
        </p:spPr>
      </p:pic>
      <p:sp>
        <p:nvSpPr>
          <p:cNvPr id="1080" name="Google Shape;1080;p116"/>
          <p:cNvSpPr/>
          <p:nvPr/>
        </p:nvSpPr>
        <p:spPr>
          <a:xfrm>
            <a:off x="978521" y="350587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EXPRESS</a:t>
            </a:r>
            <a:endParaRPr b="1">
              <a:solidFill>
                <a:srgbClr val="FFFFFF"/>
              </a:solidFill>
              <a:latin typeface="Open Sans"/>
              <a:ea typeface="Open Sans"/>
              <a:cs typeface="Open Sans"/>
              <a:sym typeface="Open Sans"/>
            </a:endParaRPr>
          </a:p>
        </p:txBody>
      </p:sp>
      <p:sp>
        <p:nvSpPr>
          <p:cNvPr id="1081" name="Google Shape;1081;p116"/>
          <p:cNvSpPr/>
          <p:nvPr/>
        </p:nvSpPr>
        <p:spPr>
          <a:xfrm>
            <a:off x="978521" y="149242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PRO</a:t>
            </a:r>
            <a:endParaRPr b="1">
              <a:solidFill>
                <a:srgbClr val="FFFFFF"/>
              </a:solidFill>
              <a:latin typeface="Open Sans"/>
              <a:ea typeface="Open Sans"/>
              <a:cs typeface="Open Sans"/>
              <a:sym typeface="Open Sans"/>
            </a:endParaRPr>
          </a:p>
        </p:txBody>
      </p:sp>
      <p:sp>
        <p:nvSpPr>
          <p:cNvPr id="1082" name="Google Shape;1082;p116"/>
          <p:cNvSpPr txBox="1"/>
          <p:nvPr/>
        </p:nvSpPr>
        <p:spPr>
          <a:xfrm>
            <a:off x="727750" y="3839700"/>
            <a:ext cx="3278100" cy="739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Monitor reviews and manage listings on Facebook and Google, plus monitor Google Q&amp;A</a:t>
            </a:r>
            <a:endParaRPr sz="1200">
              <a:solidFill>
                <a:srgbClr val="666666"/>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6"/>
        <p:cNvGrpSpPr/>
        <p:nvPr/>
      </p:nvGrpSpPr>
      <p:grpSpPr>
        <a:xfrm>
          <a:off x="0" y="0"/>
          <a:ext cx="0" cy="0"/>
          <a:chOff x="0" y="0"/>
          <a:chExt cx="0" cy="0"/>
        </a:xfrm>
      </p:grpSpPr>
      <p:pic>
        <p:nvPicPr>
          <p:cNvPr id="1087" name="Google Shape;1087;p117"/>
          <p:cNvPicPr preferRelativeResize="0"/>
          <p:nvPr/>
        </p:nvPicPr>
        <p:blipFill rotWithShape="1">
          <a:blip r:embed="rId3">
            <a:alphaModFix/>
          </a:blip>
          <a:srcRect/>
          <a:stretch/>
        </p:blipFill>
        <p:spPr>
          <a:xfrm>
            <a:off x="846575" y="247225"/>
            <a:ext cx="791100" cy="791100"/>
          </a:xfrm>
          <a:prstGeom prst="rect">
            <a:avLst/>
          </a:prstGeom>
          <a:noFill/>
          <a:ln>
            <a:noFill/>
          </a:ln>
        </p:spPr>
      </p:pic>
      <p:sp>
        <p:nvSpPr>
          <p:cNvPr id="1088" name="Google Shape;1088;p117"/>
          <p:cNvSpPr/>
          <p:nvPr/>
        </p:nvSpPr>
        <p:spPr>
          <a:xfrm>
            <a:off x="0" y="0"/>
            <a:ext cx="187200" cy="5143500"/>
          </a:xfrm>
          <a:prstGeom prst="rect">
            <a:avLst/>
          </a:prstGeom>
          <a:solidFill>
            <a:srgbClr val="F57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7"/>
          <p:cNvSpPr txBox="1"/>
          <p:nvPr/>
        </p:nvSpPr>
        <p:spPr>
          <a:xfrm>
            <a:off x="727750" y="1821000"/>
            <a:ext cx="3605700" cy="15807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Get more authentic reviews to build a trusted brand:</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Customize all templates</a:t>
            </a:r>
            <a:endParaRPr sz="1200">
              <a:solidFill>
                <a:srgbClr val="666666"/>
              </a:solidFill>
              <a:latin typeface="Open Sans"/>
              <a:ea typeface="Open Sans"/>
              <a:cs typeface="Open Sans"/>
              <a:sym typeface="Open Sans"/>
            </a:endParaRPr>
          </a:p>
          <a:p>
            <a:pPr marL="914400" lvl="1"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Option to send SMS review requests</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Collect reviews with a website widget</a:t>
            </a:r>
            <a:endParaRPr sz="1200">
              <a:solidFill>
                <a:srgbClr val="666666"/>
              </a:solidFill>
              <a:latin typeface="Open Sans"/>
              <a:ea typeface="Open Sans"/>
              <a:cs typeface="Open Sans"/>
              <a:sym typeface="Open Sans"/>
            </a:endParaRPr>
          </a:p>
        </p:txBody>
      </p:sp>
      <p:sp>
        <p:nvSpPr>
          <p:cNvPr id="1090" name="Google Shape;1090;p117"/>
          <p:cNvSpPr txBox="1"/>
          <p:nvPr/>
        </p:nvSpPr>
        <p:spPr>
          <a:xfrm>
            <a:off x="1736150" y="153955"/>
            <a:ext cx="64968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B4B4B"/>
                </a:solidFill>
                <a:latin typeface="Raleway"/>
                <a:ea typeface="Raleway"/>
                <a:cs typeface="Raleway"/>
                <a:sym typeface="Raleway"/>
              </a:rPr>
              <a:t>Customer Voice</a:t>
            </a:r>
            <a:endParaRPr sz="3600" b="1" u="sng">
              <a:solidFill>
                <a:srgbClr val="4B4B4B"/>
              </a:solidFill>
              <a:latin typeface="Raleway"/>
              <a:ea typeface="Raleway"/>
              <a:cs typeface="Raleway"/>
              <a:sym typeface="Raleway"/>
            </a:endParaRPr>
          </a:p>
        </p:txBody>
      </p:sp>
      <p:sp>
        <p:nvSpPr>
          <p:cNvPr id="1091" name="Google Shape;1091;p117"/>
          <p:cNvSpPr txBox="1"/>
          <p:nvPr/>
        </p:nvSpPr>
        <p:spPr>
          <a:xfrm>
            <a:off x="1736150" y="726230"/>
            <a:ext cx="6098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666666"/>
                </a:solidFill>
                <a:latin typeface="Open Sans"/>
                <a:ea typeface="Open Sans"/>
                <a:cs typeface="Open Sans"/>
                <a:sym typeface="Open Sans"/>
              </a:rPr>
              <a:t>Turn customer experiences into stars</a:t>
            </a:r>
            <a:endParaRPr sz="1350">
              <a:solidFill>
                <a:srgbClr val="666666"/>
              </a:solidFill>
              <a:latin typeface="Open Sans"/>
              <a:ea typeface="Open Sans"/>
              <a:cs typeface="Open Sans"/>
              <a:sym typeface="Open Sans"/>
            </a:endParaRPr>
          </a:p>
        </p:txBody>
      </p:sp>
      <p:sp>
        <p:nvSpPr>
          <p:cNvPr id="1092" name="Google Shape;1092;p117"/>
          <p:cNvSpPr txBox="1">
            <a:spLocks noGrp="1"/>
          </p:cNvSpPr>
          <p:nvPr>
            <p:ph type="ctrTitle"/>
          </p:nvPr>
        </p:nvSpPr>
        <p:spPr>
          <a:xfrm>
            <a:off x="0" y="-265150"/>
            <a:ext cx="4377600" cy="2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a:solidFill>
                  <a:srgbClr val="000000"/>
                </a:solidFill>
                <a:latin typeface="Montserrat"/>
                <a:ea typeface="Montserrat"/>
                <a:cs typeface="Montserrat"/>
                <a:sym typeface="Montserrat"/>
              </a:rPr>
              <a:t>Reputation Management</a:t>
            </a:r>
            <a:endParaRPr sz="1100">
              <a:solidFill>
                <a:srgbClr val="000000"/>
              </a:solidFill>
              <a:latin typeface="Montserrat"/>
              <a:ea typeface="Montserrat"/>
              <a:cs typeface="Montserrat"/>
              <a:sym typeface="Montserrat"/>
            </a:endParaRPr>
          </a:p>
        </p:txBody>
      </p:sp>
      <p:sp>
        <p:nvSpPr>
          <p:cNvPr id="1093" name="Google Shape;1093;p117"/>
          <p:cNvSpPr/>
          <p:nvPr/>
        </p:nvSpPr>
        <p:spPr>
          <a:xfrm>
            <a:off x="978521" y="350587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EXPRESS</a:t>
            </a:r>
            <a:endParaRPr b="1">
              <a:solidFill>
                <a:srgbClr val="FFFFFF"/>
              </a:solidFill>
              <a:latin typeface="Open Sans"/>
              <a:ea typeface="Open Sans"/>
              <a:cs typeface="Open Sans"/>
              <a:sym typeface="Open Sans"/>
            </a:endParaRPr>
          </a:p>
        </p:txBody>
      </p:sp>
      <p:sp>
        <p:nvSpPr>
          <p:cNvPr id="1094" name="Google Shape;1094;p117"/>
          <p:cNvSpPr/>
          <p:nvPr/>
        </p:nvSpPr>
        <p:spPr>
          <a:xfrm>
            <a:off x="978521" y="1492425"/>
            <a:ext cx="1491600" cy="265200"/>
          </a:xfrm>
          <a:prstGeom prst="roundRect">
            <a:avLst>
              <a:gd name="adj" fmla="val 50000"/>
            </a:avLst>
          </a:prstGeom>
          <a:solidFill>
            <a:srgbClr val="CCCCC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PRO</a:t>
            </a:r>
            <a:endParaRPr b="1">
              <a:solidFill>
                <a:srgbClr val="FFFFFF"/>
              </a:solidFill>
              <a:latin typeface="Open Sans"/>
              <a:ea typeface="Open Sans"/>
              <a:cs typeface="Open Sans"/>
              <a:sym typeface="Open Sans"/>
            </a:endParaRPr>
          </a:p>
        </p:txBody>
      </p:sp>
      <p:sp>
        <p:nvSpPr>
          <p:cNvPr id="1095" name="Google Shape;1095;p117"/>
          <p:cNvSpPr txBox="1"/>
          <p:nvPr/>
        </p:nvSpPr>
        <p:spPr>
          <a:xfrm>
            <a:off x="727750" y="3839700"/>
            <a:ext cx="3278100" cy="739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Request reviews on Facebook, Google, and My Listing</a:t>
            </a:r>
            <a:endParaRPr sz="1200">
              <a:solidFill>
                <a:srgbClr val="666666"/>
              </a:solidFill>
              <a:latin typeface="Open Sans"/>
              <a:ea typeface="Open Sans"/>
              <a:cs typeface="Open Sans"/>
              <a:sym typeface="Open Sans"/>
            </a:endParaRPr>
          </a:p>
          <a:p>
            <a:pPr marL="457200" lvl="0" indent="-304800" algn="l" rtl="0">
              <a:lnSpc>
                <a:spcPct val="100000"/>
              </a:lnSpc>
              <a:spcBef>
                <a:spcPts val="0"/>
              </a:spcBef>
              <a:spcAft>
                <a:spcPts val="0"/>
              </a:spcAft>
              <a:buClr>
                <a:srgbClr val="666666"/>
              </a:buClr>
              <a:buSzPts val="1200"/>
              <a:buFont typeface="Open Sans"/>
              <a:buChar char="●"/>
            </a:pPr>
            <a:r>
              <a:rPr lang="en" sz="1200">
                <a:solidFill>
                  <a:srgbClr val="666666"/>
                </a:solidFill>
                <a:latin typeface="Open Sans"/>
                <a:ea typeface="Open Sans"/>
                <a:cs typeface="Open Sans"/>
                <a:sym typeface="Open Sans"/>
              </a:rPr>
              <a:t>Send up to 15 emails a month</a:t>
            </a:r>
            <a:endParaRPr sz="1200">
              <a:solidFill>
                <a:srgbClr val="666666"/>
              </a:solidFill>
              <a:latin typeface="Open Sans"/>
              <a:ea typeface="Open Sans"/>
              <a:cs typeface="Open Sans"/>
              <a:sym typeface="Open Sans"/>
            </a:endParaRPr>
          </a:p>
        </p:txBody>
      </p:sp>
      <p:pic>
        <p:nvPicPr>
          <p:cNvPr id="1096" name="Google Shape;1096;p117"/>
          <p:cNvPicPr preferRelativeResize="0"/>
          <p:nvPr/>
        </p:nvPicPr>
        <p:blipFill rotWithShape="1">
          <a:blip r:embed="rId4">
            <a:alphaModFix/>
          </a:blip>
          <a:srcRect l="2463" t="2561" r="27542" b="-1063"/>
          <a:stretch/>
        </p:blipFill>
        <p:spPr>
          <a:xfrm>
            <a:off x="4105475" y="247225"/>
            <a:ext cx="5485450" cy="4867676"/>
          </a:xfrm>
          <a:prstGeom prst="rect">
            <a:avLst/>
          </a:prstGeom>
          <a:noFill/>
          <a:ln>
            <a:noFill/>
          </a:ln>
        </p:spPr>
      </p:pic>
      <p:sp>
        <p:nvSpPr>
          <p:cNvPr id="1097" name="Google Shape;1097;p117"/>
          <p:cNvSpPr/>
          <p:nvPr/>
        </p:nvSpPr>
        <p:spPr>
          <a:xfrm rot="-1653356">
            <a:off x="5930279" y="1955067"/>
            <a:ext cx="2125745" cy="234822"/>
          </a:xfrm>
          <a:prstGeom prst="rect">
            <a:avLst/>
          </a:prstGeom>
          <a:solidFill>
            <a:srgbClr val="F4F6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1"/>
        <p:cNvGrpSpPr/>
        <p:nvPr/>
      </p:nvGrpSpPr>
      <p:grpSpPr>
        <a:xfrm>
          <a:off x="0" y="0"/>
          <a:ext cx="0" cy="0"/>
          <a:chOff x="0" y="0"/>
          <a:chExt cx="0" cy="0"/>
        </a:xfrm>
      </p:grpSpPr>
      <p:sp>
        <p:nvSpPr>
          <p:cNvPr id="1102" name="Google Shape;1102;p118"/>
          <p:cNvSpPr txBox="1"/>
          <p:nvPr/>
        </p:nvSpPr>
        <p:spPr>
          <a:xfrm>
            <a:off x="4102875" y="2783528"/>
            <a:ext cx="3060900" cy="16812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p>
        </p:txBody>
      </p:sp>
      <p:pic>
        <p:nvPicPr>
          <p:cNvPr id="1103" name="Google Shape;1103;p118"/>
          <p:cNvPicPr preferRelativeResize="0"/>
          <p:nvPr/>
        </p:nvPicPr>
        <p:blipFill>
          <a:blip r:embed="rId3">
            <a:alphaModFix/>
          </a:blip>
          <a:stretch>
            <a:fillRect/>
          </a:stretch>
        </p:blipFill>
        <p:spPr>
          <a:xfrm>
            <a:off x="846575" y="247225"/>
            <a:ext cx="791100" cy="791100"/>
          </a:xfrm>
          <a:prstGeom prst="rect">
            <a:avLst/>
          </a:prstGeom>
          <a:noFill/>
          <a:ln>
            <a:noFill/>
          </a:ln>
        </p:spPr>
      </p:pic>
      <p:sp>
        <p:nvSpPr>
          <p:cNvPr id="1104" name="Google Shape;1104;p118"/>
          <p:cNvSpPr/>
          <p:nvPr/>
        </p:nvSpPr>
        <p:spPr>
          <a:xfrm>
            <a:off x="0" y="0"/>
            <a:ext cx="187200" cy="5143500"/>
          </a:xfrm>
          <a:prstGeom prst="rect">
            <a:avLst/>
          </a:prstGeom>
          <a:solidFill>
            <a:srgbClr val="03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8"/>
          <p:cNvSpPr txBox="1"/>
          <p:nvPr/>
        </p:nvSpPr>
        <p:spPr>
          <a:xfrm>
            <a:off x="1736150" y="153955"/>
            <a:ext cx="64968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B4B4B"/>
                </a:solidFill>
                <a:latin typeface="Raleway"/>
                <a:ea typeface="Raleway"/>
                <a:cs typeface="Raleway"/>
                <a:sym typeface="Raleway"/>
              </a:rPr>
              <a:t>Advertising Intelligence</a:t>
            </a:r>
            <a:endParaRPr sz="3600" b="1" u="sng">
              <a:solidFill>
                <a:srgbClr val="4B4B4B"/>
              </a:solidFill>
              <a:latin typeface="Raleway"/>
              <a:ea typeface="Raleway"/>
              <a:cs typeface="Raleway"/>
              <a:sym typeface="Raleway"/>
            </a:endParaRPr>
          </a:p>
        </p:txBody>
      </p:sp>
      <p:sp>
        <p:nvSpPr>
          <p:cNvPr id="1106" name="Google Shape;1106;p118"/>
          <p:cNvSpPr txBox="1"/>
          <p:nvPr/>
        </p:nvSpPr>
        <p:spPr>
          <a:xfrm>
            <a:off x="1736150" y="726230"/>
            <a:ext cx="6098700" cy="4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666666"/>
                </a:solidFill>
                <a:latin typeface="Open Sans"/>
                <a:ea typeface="Open Sans"/>
                <a:cs typeface="Open Sans"/>
                <a:sym typeface="Open Sans"/>
              </a:rPr>
              <a:t>Live digital ad reporting and analysis</a:t>
            </a:r>
            <a:endParaRPr/>
          </a:p>
        </p:txBody>
      </p:sp>
      <p:sp>
        <p:nvSpPr>
          <p:cNvPr id="1107" name="Google Shape;1107;p118"/>
          <p:cNvSpPr txBox="1">
            <a:spLocks noGrp="1"/>
          </p:cNvSpPr>
          <p:nvPr>
            <p:ph type="ctrTitle"/>
          </p:nvPr>
        </p:nvSpPr>
        <p:spPr>
          <a:xfrm>
            <a:off x="0" y="-265150"/>
            <a:ext cx="4377600" cy="26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a:latin typeface="Montserrat"/>
                <a:ea typeface="Montserrat"/>
                <a:cs typeface="Montserrat"/>
                <a:sym typeface="Montserrat"/>
              </a:rPr>
              <a:t>Advertising Intelligence</a:t>
            </a:r>
            <a:endParaRPr sz="1100">
              <a:solidFill>
                <a:srgbClr val="000000"/>
              </a:solidFill>
              <a:latin typeface="Montserrat"/>
              <a:ea typeface="Montserrat"/>
              <a:cs typeface="Montserrat"/>
              <a:sym typeface="Montserrat"/>
            </a:endParaRPr>
          </a:p>
        </p:txBody>
      </p:sp>
      <p:pic>
        <p:nvPicPr>
          <p:cNvPr id="1108" name="Google Shape;1108;p118"/>
          <p:cNvPicPr preferRelativeResize="0"/>
          <p:nvPr/>
        </p:nvPicPr>
        <p:blipFill>
          <a:blip r:embed="rId4">
            <a:alphaModFix/>
          </a:blip>
          <a:stretch>
            <a:fillRect/>
          </a:stretch>
        </p:blipFill>
        <p:spPr>
          <a:xfrm>
            <a:off x="216650" y="1473200"/>
            <a:ext cx="4414625" cy="3216650"/>
          </a:xfrm>
          <a:prstGeom prst="rect">
            <a:avLst/>
          </a:prstGeom>
          <a:noFill/>
          <a:ln>
            <a:noFill/>
          </a:ln>
        </p:spPr>
      </p:pic>
      <p:sp>
        <p:nvSpPr>
          <p:cNvPr id="1109" name="Google Shape;1109;p118"/>
          <p:cNvSpPr txBox="1"/>
          <p:nvPr/>
        </p:nvSpPr>
        <p:spPr>
          <a:xfrm>
            <a:off x="4423700" y="1473200"/>
            <a:ext cx="4539300" cy="16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000"/>
              <a:buFont typeface="Arial"/>
              <a:buNone/>
            </a:pPr>
            <a:r>
              <a:rPr lang="en" sz="1800" b="1">
                <a:solidFill>
                  <a:srgbClr val="297DC1"/>
                </a:solidFill>
                <a:latin typeface="Open Sans"/>
                <a:ea typeface="Open Sans"/>
                <a:cs typeface="Open Sans"/>
                <a:sym typeface="Open Sans"/>
              </a:rPr>
              <a:t>A </a:t>
            </a:r>
            <a:r>
              <a:rPr lang="en" sz="1800" b="1" i="1">
                <a:solidFill>
                  <a:srgbClr val="297DC1"/>
                </a:solidFill>
                <a:latin typeface="Open Sans"/>
                <a:ea typeface="Open Sans"/>
                <a:cs typeface="Open Sans"/>
                <a:sym typeface="Open Sans"/>
              </a:rPr>
              <a:t>digital ads management tool</a:t>
            </a:r>
            <a:r>
              <a:rPr lang="en" sz="1800" b="1">
                <a:solidFill>
                  <a:srgbClr val="297DC1"/>
                </a:solidFill>
                <a:latin typeface="Open Sans"/>
                <a:ea typeface="Open Sans"/>
                <a:cs typeface="Open Sans"/>
                <a:sym typeface="Open Sans"/>
              </a:rPr>
              <a:t> that allows you to:</a:t>
            </a:r>
            <a:endParaRPr sz="1800" b="1">
              <a:solidFill>
                <a:srgbClr val="297DC1"/>
              </a:solidFill>
              <a:latin typeface="Open Sans"/>
              <a:ea typeface="Open Sans"/>
              <a:cs typeface="Open Sans"/>
              <a:sym typeface="Open Sans"/>
            </a:endParaRPr>
          </a:p>
          <a:p>
            <a:pPr marL="0" lvl="0" indent="0" algn="l" rtl="0">
              <a:spcBef>
                <a:spcPts val="0"/>
              </a:spcBef>
              <a:spcAft>
                <a:spcPts val="0"/>
              </a:spcAft>
              <a:buClr>
                <a:schemeClr val="dk1"/>
              </a:buClr>
              <a:buSzPts val="2000"/>
              <a:buFont typeface="Arial"/>
              <a:buNone/>
            </a:pPr>
            <a:endParaRPr sz="1800" b="1">
              <a:solidFill>
                <a:srgbClr val="297DC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Compare Google Ads and Facebook Ads side-by-side</a:t>
            </a: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See where ad campaigns are making your clients money</a:t>
            </a: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Spot trends behind campaigns, making you the expert in digital ads</a:t>
            </a: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Automated reporting</a:t>
            </a:r>
            <a:endParaRPr>
              <a:solidFill>
                <a:schemeClr val="dk1"/>
              </a:solidFill>
              <a:latin typeface="Open Sans"/>
              <a:ea typeface="Open Sans"/>
              <a:cs typeface="Open Sans"/>
              <a:sym typeface="Open Sans"/>
            </a:endParaRPr>
          </a:p>
          <a:p>
            <a:pPr marL="0" lvl="0" indent="0" algn="l" rtl="0">
              <a:lnSpc>
                <a:spcPct val="170000"/>
              </a:lnSpc>
              <a:spcBef>
                <a:spcPts val="0"/>
              </a:spcBef>
              <a:spcAft>
                <a:spcPts val="0"/>
              </a:spcAft>
              <a:buNone/>
            </a:pPr>
            <a:endParaRPr sz="1200">
              <a:solidFill>
                <a:srgbClr val="666666"/>
              </a:solidFill>
              <a:latin typeface="Open Sans"/>
              <a:ea typeface="Open Sans"/>
              <a:cs typeface="Open Sans"/>
              <a:sym typeface="Open Sans"/>
            </a:endParaRPr>
          </a:p>
          <a:p>
            <a:pPr marL="0" lvl="0" indent="0" algn="l" rtl="0">
              <a:lnSpc>
                <a:spcPct val="150000"/>
              </a:lnSpc>
              <a:spcBef>
                <a:spcPts val="0"/>
              </a:spcBef>
              <a:spcAft>
                <a:spcPts val="0"/>
              </a:spcAft>
              <a:buNone/>
            </a:pPr>
            <a:endParaRPr sz="1200">
              <a:solidFill>
                <a:srgbClr val="666666"/>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83"/>
          <p:cNvPicPr preferRelativeResize="0"/>
          <p:nvPr/>
        </p:nvPicPr>
        <p:blipFill rotWithShape="1">
          <a:blip r:embed="rId3">
            <a:alphaModFix/>
          </a:blip>
          <a:srcRect t="17192" r="26996" b="17238"/>
          <a:stretch/>
        </p:blipFill>
        <p:spPr>
          <a:xfrm>
            <a:off x="0" y="0"/>
            <a:ext cx="9143997" cy="5143500"/>
          </a:xfrm>
          <a:prstGeom prst="rect">
            <a:avLst/>
          </a:prstGeom>
          <a:noFill/>
          <a:ln>
            <a:noFill/>
          </a:ln>
        </p:spPr>
      </p:pic>
      <p:pic>
        <p:nvPicPr>
          <p:cNvPr id="493" name="Google Shape;493;p83"/>
          <p:cNvPicPr preferRelativeResize="0"/>
          <p:nvPr/>
        </p:nvPicPr>
        <p:blipFill>
          <a:blip r:embed="rId4">
            <a:alphaModFix/>
          </a:blip>
          <a:stretch>
            <a:fillRect/>
          </a:stretch>
        </p:blipFill>
        <p:spPr>
          <a:xfrm>
            <a:off x="0" y="0"/>
            <a:ext cx="5562425" cy="5143500"/>
          </a:xfrm>
          <a:prstGeom prst="rect">
            <a:avLst/>
          </a:prstGeom>
          <a:noFill/>
          <a:ln>
            <a:noFill/>
          </a:ln>
        </p:spPr>
      </p:pic>
      <p:sp>
        <p:nvSpPr>
          <p:cNvPr id="494" name="Google Shape;494;p83"/>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solidFill>
                  <a:srgbClr val="FFFFFF"/>
                </a:solidFill>
                <a:latin typeface="Open Sans"/>
                <a:ea typeface="Open Sans"/>
                <a:cs typeface="Open Sans"/>
                <a:sym typeface="Open Sans"/>
              </a:rPr>
              <a:t>4</a:t>
            </a:fld>
            <a:endParaRPr sz="800">
              <a:solidFill>
                <a:srgbClr val="FFFFFF"/>
              </a:solidFill>
              <a:latin typeface="Open Sans"/>
              <a:ea typeface="Open Sans"/>
              <a:cs typeface="Open Sans"/>
              <a:sym typeface="Open Sans"/>
            </a:endParaRPr>
          </a:p>
        </p:txBody>
      </p:sp>
      <p:sp>
        <p:nvSpPr>
          <p:cNvPr id="495" name="Google Shape;495;p83"/>
          <p:cNvSpPr txBox="1">
            <a:spLocks noGrp="1"/>
          </p:cNvSpPr>
          <p:nvPr>
            <p:ph type="ctrTitle" idx="4294967295"/>
          </p:nvPr>
        </p:nvSpPr>
        <p:spPr>
          <a:xfrm>
            <a:off x="1830750" y="2017825"/>
            <a:ext cx="5482500" cy="805800"/>
          </a:xfrm>
          <a:prstGeom prst="rect">
            <a:avLst/>
          </a:prstGeom>
          <a:effectLst>
            <a:outerShdw blurRad="57150" dist="19050" dir="5400000" algn="bl" rotWithShape="0">
              <a:srgbClr val="000000">
                <a:alpha val="74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500" b="1">
                <a:solidFill>
                  <a:srgbClr val="FFFFFF"/>
                </a:solidFill>
                <a:latin typeface="Raleway"/>
                <a:ea typeface="Raleway"/>
                <a:cs typeface="Raleway"/>
                <a:sym typeface="Raleway"/>
              </a:rPr>
              <a:t>ABC of Sales</a:t>
            </a:r>
            <a:endParaRPr sz="3500" b="1">
              <a:solidFill>
                <a:srgbClr val="FFFFFF"/>
              </a:solidFill>
              <a:latin typeface="Raleway"/>
              <a:ea typeface="Raleway"/>
              <a:cs typeface="Raleway"/>
              <a:sym typeface="Raleway"/>
            </a:endParaRPr>
          </a:p>
          <a:p>
            <a:pPr marL="0" lvl="0" indent="0" algn="ctr" rtl="0">
              <a:lnSpc>
                <a:spcPct val="100000"/>
              </a:lnSpc>
              <a:spcBef>
                <a:spcPts val="0"/>
              </a:spcBef>
              <a:spcAft>
                <a:spcPts val="0"/>
              </a:spcAft>
              <a:buNone/>
            </a:pPr>
            <a:r>
              <a:rPr lang="en" sz="3500" b="1">
                <a:solidFill>
                  <a:srgbClr val="FFFFFF"/>
                </a:solidFill>
                <a:latin typeface="Raleway"/>
                <a:ea typeface="Raleway"/>
                <a:cs typeface="Raleway"/>
                <a:sym typeface="Raleway"/>
              </a:rPr>
              <a:t>“Always Be Closing?”</a:t>
            </a:r>
            <a:endParaRPr sz="3500" b="1">
              <a:solidFill>
                <a:srgbClr val="FFFFFF"/>
              </a:solidFill>
              <a:latin typeface="Raleway"/>
              <a:ea typeface="Raleway"/>
              <a:cs typeface="Raleway"/>
              <a:sym typeface="Raleway"/>
            </a:endParaRPr>
          </a:p>
        </p:txBody>
      </p:sp>
      <p:sp>
        <p:nvSpPr>
          <p:cNvPr id="496" name="Google Shape;496;p83"/>
          <p:cNvSpPr txBox="1"/>
          <p:nvPr/>
        </p:nvSpPr>
        <p:spPr>
          <a:xfrm>
            <a:off x="417300" y="4663225"/>
            <a:ext cx="35031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FFFFFF"/>
                </a:solidFill>
              </a:rPr>
              <a:t>1992 David Mamet-scripted film "Glengarry Glen Ross,"</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84"/>
          <p:cNvPicPr preferRelativeResize="0"/>
          <p:nvPr/>
        </p:nvPicPr>
        <p:blipFill rotWithShape="1">
          <a:blip r:embed="rId3">
            <a:alphaModFix/>
          </a:blip>
          <a:srcRect l="4354" r="4354"/>
          <a:stretch/>
        </p:blipFill>
        <p:spPr>
          <a:xfrm>
            <a:off x="0" y="0"/>
            <a:ext cx="9144001" cy="5143500"/>
          </a:xfrm>
          <a:prstGeom prst="rect">
            <a:avLst/>
          </a:prstGeom>
          <a:noFill/>
          <a:ln>
            <a:noFill/>
          </a:ln>
        </p:spPr>
      </p:pic>
      <p:pic>
        <p:nvPicPr>
          <p:cNvPr id="502" name="Google Shape;502;p84"/>
          <p:cNvPicPr preferRelativeResize="0"/>
          <p:nvPr/>
        </p:nvPicPr>
        <p:blipFill>
          <a:blip r:embed="rId4">
            <a:alphaModFix/>
          </a:blip>
          <a:stretch>
            <a:fillRect/>
          </a:stretch>
        </p:blipFill>
        <p:spPr>
          <a:xfrm>
            <a:off x="0" y="0"/>
            <a:ext cx="9144000" cy="5143500"/>
          </a:xfrm>
          <a:prstGeom prst="rect">
            <a:avLst/>
          </a:prstGeom>
          <a:noFill/>
          <a:ln>
            <a:noFill/>
          </a:ln>
        </p:spPr>
      </p:pic>
      <p:sp>
        <p:nvSpPr>
          <p:cNvPr id="503" name="Google Shape;503;p84"/>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solidFill>
                  <a:srgbClr val="FFFFFF"/>
                </a:solidFill>
                <a:latin typeface="Open Sans"/>
                <a:ea typeface="Open Sans"/>
                <a:cs typeface="Open Sans"/>
                <a:sym typeface="Open Sans"/>
              </a:rPr>
              <a:t>5</a:t>
            </a:fld>
            <a:endParaRPr sz="800">
              <a:solidFill>
                <a:srgbClr val="FFFFFF"/>
              </a:solidFill>
              <a:latin typeface="Open Sans"/>
              <a:ea typeface="Open Sans"/>
              <a:cs typeface="Open Sans"/>
              <a:sym typeface="Open Sans"/>
            </a:endParaRPr>
          </a:p>
        </p:txBody>
      </p:sp>
      <p:sp>
        <p:nvSpPr>
          <p:cNvPr id="504" name="Google Shape;504;p84"/>
          <p:cNvSpPr txBox="1">
            <a:spLocks noGrp="1"/>
          </p:cNvSpPr>
          <p:nvPr>
            <p:ph type="ctrTitle" idx="4294967295"/>
          </p:nvPr>
        </p:nvSpPr>
        <p:spPr>
          <a:xfrm>
            <a:off x="0" y="2017825"/>
            <a:ext cx="9144000" cy="805800"/>
          </a:xfrm>
          <a:prstGeom prst="rect">
            <a:avLst/>
          </a:prstGeom>
          <a:effectLst>
            <a:outerShdw blurRad="57150" dist="19050" dir="5400000" algn="bl" rotWithShape="0">
              <a:srgbClr val="000000">
                <a:alpha val="74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3500" b="1">
                <a:solidFill>
                  <a:srgbClr val="FFFFFF"/>
                </a:solidFill>
                <a:latin typeface="Raleway"/>
                <a:ea typeface="Raleway"/>
                <a:cs typeface="Raleway"/>
                <a:sym typeface="Raleway"/>
              </a:rPr>
              <a:t>The world has changed. </a:t>
            </a:r>
            <a:br>
              <a:rPr lang="en" sz="3500" b="1">
                <a:solidFill>
                  <a:srgbClr val="FFFFFF"/>
                </a:solidFill>
                <a:latin typeface="Raleway"/>
                <a:ea typeface="Raleway"/>
                <a:cs typeface="Raleway"/>
                <a:sym typeface="Raleway"/>
              </a:rPr>
            </a:br>
            <a:r>
              <a:rPr lang="en" sz="3500" b="1">
                <a:solidFill>
                  <a:srgbClr val="FFFFFF"/>
                </a:solidFill>
                <a:latin typeface="Raleway"/>
                <a:ea typeface="Raleway"/>
                <a:cs typeface="Raleway"/>
                <a:sym typeface="Raleway"/>
              </a:rPr>
              <a:t>Today... it’s about the 3 Cs</a:t>
            </a:r>
            <a:endParaRPr sz="3500" b="1">
              <a:solidFill>
                <a:srgbClr val="FFFFFF"/>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5"/>
          <p:cNvSpPr txBox="1">
            <a:spLocks noGrp="1"/>
          </p:cNvSpPr>
          <p:nvPr>
            <p:ph type="sldNum" idx="12"/>
          </p:nvPr>
        </p:nvSpPr>
        <p:spPr>
          <a:xfrm>
            <a:off x="76199" y="4663227"/>
            <a:ext cx="636900" cy="48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800">
                <a:solidFill>
                  <a:srgbClr val="FFFFFF"/>
                </a:solidFill>
                <a:latin typeface="Open Sans"/>
                <a:ea typeface="Open Sans"/>
                <a:cs typeface="Open Sans"/>
                <a:sym typeface="Open Sans"/>
              </a:rPr>
              <a:t>6</a:t>
            </a:fld>
            <a:endParaRPr sz="800">
              <a:solidFill>
                <a:srgbClr val="FFFFFF"/>
              </a:solidFill>
              <a:latin typeface="Open Sans"/>
              <a:ea typeface="Open Sans"/>
              <a:cs typeface="Open Sans"/>
              <a:sym typeface="Open Sans"/>
            </a:endParaRPr>
          </a:p>
        </p:txBody>
      </p:sp>
      <p:grpSp>
        <p:nvGrpSpPr>
          <p:cNvPr id="510" name="Google Shape;510;p85"/>
          <p:cNvGrpSpPr/>
          <p:nvPr/>
        </p:nvGrpSpPr>
        <p:grpSpPr>
          <a:xfrm>
            <a:off x="224149" y="2050127"/>
            <a:ext cx="2685676" cy="2359441"/>
            <a:chOff x="3232177" y="3660784"/>
            <a:chExt cx="2685676" cy="927490"/>
          </a:xfrm>
        </p:grpSpPr>
        <p:sp>
          <p:nvSpPr>
            <p:cNvPr id="511" name="Google Shape;511;p85"/>
            <p:cNvSpPr txBox="1"/>
            <p:nvPr/>
          </p:nvSpPr>
          <p:spPr>
            <a:xfrm>
              <a:off x="3232177" y="3878473"/>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a:solidFill>
                    <a:srgbClr val="3D9B63"/>
                  </a:solidFill>
                  <a:latin typeface="Open Sans"/>
                  <a:ea typeface="Open Sans"/>
                  <a:cs typeface="Open Sans"/>
                  <a:sym typeface="Open Sans"/>
                </a:rPr>
                <a:t>Communication</a:t>
              </a:r>
              <a:endParaRPr sz="2400" b="1">
                <a:solidFill>
                  <a:srgbClr val="3D9B63"/>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Always be Communicating the Value of what you do for your customers.</a:t>
              </a:r>
              <a:endParaRPr sz="900">
                <a:solidFill>
                  <a:srgbClr val="666666"/>
                </a:solidFill>
                <a:latin typeface="Open Sans"/>
                <a:ea typeface="Open Sans"/>
                <a:cs typeface="Open Sans"/>
                <a:sym typeface="Open Sans"/>
              </a:endParaRPr>
            </a:p>
            <a:p>
              <a:pPr marL="0" lvl="0" indent="0" algn="ctr" rtl="0">
                <a:spcBef>
                  <a:spcPts val="0"/>
                </a:spcBef>
                <a:spcAft>
                  <a:spcPts val="0"/>
                </a:spcAft>
                <a:buNone/>
              </a:pPr>
              <a:endParaRPr sz="900">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In Times Like These you want to ensure your Brand / Business is not forgotten.</a:t>
              </a:r>
              <a:br>
                <a:rPr lang="en" sz="900">
                  <a:solidFill>
                    <a:srgbClr val="666666"/>
                  </a:solidFill>
                  <a:latin typeface="Open Sans"/>
                  <a:ea typeface="Open Sans"/>
                  <a:cs typeface="Open Sans"/>
                  <a:sym typeface="Open Sans"/>
                </a:rPr>
              </a:br>
              <a:br>
                <a:rPr lang="en" sz="900">
                  <a:solidFill>
                    <a:srgbClr val="666666"/>
                  </a:solidFill>
                  <a:latin typeface="Open Sans"/>
                  <a:ea typeface="Open Sans"/>
                  <a:cs typeface="Open Sans"/>
                  <a:sym typeface="Open Sans"/>
                </a:rPr>
              </a:br>
              <a:endParaRPr sz="900">
                <a:solidFill>
                  <a:srgbClr val="666666"/>
                </a:solidFill>
                <a:latin typeface="Open Sans"/>
                <a:ea typeface="Open Sans"/>
                <a:cs typeface="Open Sans"/>
                <a:sym typeface="Open Sans"/>
              </a:endParaRPr>
            </a:p>
          </p:txBody>
        </p:sp>
        <p:sp>
          <p:nvSpPr>
            <p:cNvPr id="512" name="Google Shape;512;p85"/>
            <p:cNvSpPr/>
            <p:nvPr/>
          </p:nvSpPr>
          <p:spPr>
            <a:xfrm>
              <a:off x="3238252" y="3660784"/>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Always Be </a:t>
              </a:r>
              <a:r>
                <a:rPr lang="en" sz="1000" b="1">
                  <a:solidFill>
                    <a:srgbClr val="FFFFFF"/>
                  </a:solidFill>
                  <a:latin typeface="Open Sans"/>
                  <a:ea typeface="Open Sans"/>
                  <a:cs typeface="Open Sans"/>
                  <a:sym typeface="Open Sans"/>
                </a:rPr>
                <a:t>Communicating</a:t>
              </a:r>
              <a:endParaRPr sz="1000" b="1">
                <a:solidFill>
                  <a:srgbClr val="FFFFFF"/>
                </a:solidFill>
                <a:latin typeface="Open Sans"/>
                <a:ea typeface="Open Sans"/>
                <a:cs typeface="Open Sans"/>
                <a:sym typeface="Open Sans"/>
              </a:endParaRPr>
            </a:p>
          </p:txBody>
        </p:sp>
      </p:grpSp>
      <p:grpSp>
        <p:nvGrpSpPr>
          <p:cNvPr id="513" name="Google Shape;513;p85"/>
          <p:cNvGrpSpPr/>
          <p:nvPr/>
        </p:nvGrpSpPr>
        <p:grpSpPr>
          <a:xfrm>
            <a:off x="6116765" y="2050127"/>
            <a:ext cx="2679709" cy="2360237"/>
            <a:chOff x="287216" y="3656509"/>
            <a:chExt cx="2679709" cy="927803"/>
          </a:xfrm>
        </p:grpSpPr>
        <p:sp>
          <p:nvSpPr>
            <p:cNvPr id="514" name="Google Shape;514;p85"/>
            <p:cNvSpPr txBox="1"/>
            <p:nvPr/>
          </p:nvSpPr>
          <p:spPr>
            <a:xfrm>
              <a:off x="287325" y="3874511"/>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3D9B63"/>
                  </a:solidFill>
                  <a:latin typeface="Open Sans"/>
                  <a:ea typeface="Open Sans"/>
                  <a:cs typeface="Open Sans"/>
                  <a:sym typeface="Open Sans"/>
                </a:rPr>
                <a:t>Close</a:t>
              </a:r>
              <a:endParaRPr sz="2400" b="1">
                <a:solidFill>
                  <a:srgbClr val="3D9B63"/>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Not all of your customers are in a position to buy now, but you should always be ready. </a:t>
              </a:r>
              <a:br>
                <a:rPr lang="en" sz="900">
                  <a:solidFill>
                    <a:srgbClr val="666666"/>
                  </a:solidFill>
                  <a:latin typeface="Open Sans"/>
                  <a:ea typeface="Open Sans"/>
                  <a:cs typeface="Open Sans"/>
                  <a:sym typeface="Open Sans"/>
                </a:rPr>
              </a:br>
              <a:endParaRPr sz="900">
                <a:solidFill>
                  <a:srgbClr val="666666"/>
                </a:solidFill>
                <a:latin typeface="Open Sans"/>
                <a:ea typeface="Open Sans"/>
                <a:cs typeface="Open Sans"/>
                <a:sym typeface="Open Sans"/>
              </a:endParaRPr>
            </a:p>
            <a:p>
              <a:pPr marL="0" lvl="0" indent="0" algn="ctr" rtl="0">
                <a:spcBef>
                  <a:spcPts val="0"/>
                </a:spcBef>
                <a:spcAft>
                  <a:spcPts val="0"/>
                </a:spcAft>
                <a:buNone/>
              </a:pPr>
              <a:r>
                <a:rPr lang="en" sz="900">
                  <a:solidFill>
                    <a:srgbClr val="666666"/>
                  </a:solidFill>
                  <a:latin typeface="Open Sans"/>
                  <a:ea typeface="Open Sans"/>
                  <a:cs typeface="Open Sans"/>
                  <a:sym typeface="Open Sans"/>
                </a:rPr>
                <a:t>Get back to Closing, there are many ways you can use digital to improve your strike rate along the customer journey, If you don’t your competitors will. </a:t>
              </a:r>
              <a:endParaRPr sz="2400" b="1">
                <a:solidFill>
                  <a:srgbClr val="3D9B63"/>
                </a:solidFill>
                <a:latin typeface="Open Sans"/>
                <a:ea typeface="Open Sans"/>
                <a:cs typeface="Open Sans"/>
                <a:sym typeface="Open Sans"/>
              </a:endParaRPr>
            </a:p>
          </p:txBody>
        </p:sp>
        <p:sp>
          <p:nvSpPr>
            <p:cNvPr id="515" name="Google Shape;515;p85"/>
            <p:cNvSpPr/>
            <p:nvPr/>
          </p:nvSpPr>
          <p:spPr>
            <a:xfrm>
              <a:off x="287216" y="3656509"/>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Always Be ready to </a:t>
              </a:r>
              <a:r>
                <a:rPr lang="en" sz="1000" b="1">
                  <a:solidFill>
                    <a:srgbClr val="FFFFFF"/>
                  </a:solidFill>
                  <a:latin typeface="Open Sans"/>
                  <a:ea typeface="Open Sans"/>
                  <a:cs typeface="Open Sans"/>
                  <a:sym typeface="Open Sans"/>
                </a:rPr>
                <a:t>Close</a:t>
              </a:r>
              <a:endParaRPr sz="1000" b="1">
                <a:solidFill>
                  <a:srgbClr val="FFFFFF"/>
                </a:solidFill>
                <a:latin typeface="Open Sans"/>
                <a:ea typeface="Open Sans"/>
                <a:cs typeface="Open Sans"/>
                <a:sym typeface="Open Sans"/>
              </a:endParaRPr>
            </a:p>
          </p:txBody>
        </p:sp>
      </p:grpSp>
      <p:grpSp>
        <p:nvGrpSpPr>
          <p:cNvPr id="516" name="Google Shape;516;p85"/>
          <p:cNvGrpSpPr/>
          <p:nvPr/>
        </p:nvGrpSpPr>
        <p:grpSpPr>
          <a:xfrm>
            <a:off x="3173388" y="2050127"/>
            <a:ext cx="2679821" cy="2362588"/>
            <a:chOff x="6176803" y="3644275"/>
            <a:chExt cx="2679821" cy="928727"/>
          </a:xfrm>
        </p:grpSpPr>
        <p:sp>
          <p:nvSpPr>
            <p:cNvPr id="517" name="Google Shape;517;p85"/>
            <p:cNvSpPr txBox="1"/>
            <p:nvPr/>
          </p:nvSpPr>
          <p:spPr>
            <a:xfrm>
              <a:off x="6177024" y="3863202"/>
              <a:ext cx="2679600" cy="709800"/>
            </a:xfrm>
            <a:prstGeom prst="rect">
              <a:avLst/>
            </a:prstGeom>
            <a:solidFill>
              <a:srgbClr val="F3F3F3"/>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a:solidFill>
                    <a:srgbClr val="3D9B63"/>
                  </a:solidFill>
                  <a:latin typeface="Open Sans"/>
                  <a:ea typeface="Open Sans"/>
                  <a:cs typeface="Open Sans"/>
                  <a:sym typeface="Open Sans"/>
                </a:rPr>
                <a:t>Control</a:t>
              </a:r>
              <a:endParaRPr sz="2400">
                <a:latin typeface="Open Sans"/>
                <a:ea typeface="Open Sans"/>
                <a:cs typeface="Open Sans"/>
                <a:sym typeface="Open Sans"/>
              </a:endParaRPr>
            </a:p>
            <a:p>
              <a:pPr marL="0" lvl="0" indent="0" algn="ctr" rtl="0">
                <a:lnSpc>
                  <a:spcPct val="115000"/>
                </a:lnSpc>
                <a:spcBef>
                  <a:spcPts val="0"/>
                </a:spcBef>
                <a:spcAft>
                  <a:spcPts val="0"/>
                </a:spcAft>
                <a:buNone/>
              </a:pPr>
              <a:r>
                <a:rPr lang="en" sz="900">
                  <a:solidFill>
                    <a:srgbClr val="666666"/>
                  </a:solidFill>
                  <a:latin typeface="Open Sans"/>
                  <a:ea typeface="Open Sans"/>
                  <a:cs typeface="Open Sans"/>
                  <a:sym typeface="Open Sans"/>
                </a:rPr>
                <a:t>Always be in Control of the performance of your digital assets and activity.</a:t>
              </a:r>
              <a:endParaRPr sz="900">
                <a:solidFill>
                  <a:srgbClr val="666666"/>
                </a:solidFill>
                <a:latin typeface="Open Sans"/>
                <a:ea typeface="Open Sans"/>
                <a:cs typeface="Open Sans"/>
                <a:sym typeface="Open Sans"/>
              </a:endParaRPr>
            </a:p>
            <a:p>
              <a:pPr marL="0" lvl="0" indent="0" algn="ctr" rtl="0">
                <a:lnSpc>
                  <a:spcPct val="115000"/>
                </a:lnSpc>
                <a:spcBef>
                  <a:spcPts val="0"/>
                </a:spcBef>
                <a:spcAft>
                  <a:spcPts val="0"/>
                </a:spcAft>
                <a:buNone/>
              </a:pPr>
              <a:endParaRPr sz="900">
                <a:solidFill>
                  <a:srgbClr val="666666"/>
                </a:solidFill>
                <a:latin typeface="Open Sans"/>
                <a:ea typeface="Open Sans"/>
                <a:cs typeface="Open Sans"/>
                <a:sym typeface="Open Sans"/>
              </a:endParaRPr>
            </a:p>
            <a:p>
              <a:pPr marL="0" lvl="0" indent="0" algn="ctr" rtl="0">
                <a:lnSpc>
                  <a:spcPct val="115000"/>
                </a:lnSpc>
                <a:spcBef>
                  <a:spcPts val="0"/>
                </a:spcBef>
                <a:spcAft>
                  <a:spcPts val="0"/>
                </a:spcAft>
                <a:buNone/>
              </a:pPr>
              <a:r>
                <a:rPr lang="en" sz="900">
                  <a:solidFill>
                    <a:srgbClr val="666666"/>
                  </a:solidFill>
                  <a:latin typeface="Open Sans"/>
                  <a:ea typeface="Open Sans"/>
                  <a:cs typeface="Open Sans"/>
                  <a:sym typeface="Open Sans"/>
                </a:rPr>
                <a:t>Now is the time to ensure you have a 100% Digital Solution to support your business.</a:t>
              </a:r>
              <a:endParaRPr sz="900">
                <a:solidFill>
                  <a:srgbClr val="666666"/>
                </a:solidFill>
                <a:latin typeface="Open Sans"/>
                <a:ea typeface="Open Sans"/>
                <a:cs typeface="Open Sans"/>
                <a:sym typeface="Open Sans"/>
              </a:endParaRPr>
            </a:p>
          </p:txBody>
        </p:sp>
        <p:sp>
          <p:nvSpPr>
            <p:cNvPr id="518" name="Google Shape;518;p85"/>
            <p:cNvSpPr/>
            <p:nvPr/>
          </p:nvSpPr>
          <p:spPr>
            <a:xfrm>
              <a:off x="6176803" y="3644275"/>
              <a:ext cx="2679600" cy="219000"/>
            </a:xfrm>
            <a:prstGeom prst="rect">
              <a:avLst/>
            </a:prstGeom>
            <a:solidFill>
              <a:srgbClr val="3F9B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Open Sans SemiBold"/>
                  <a:ea typeface="Open Sans SemiBold"/>
                  <a:cs typeface="Open Sans SemiBold"/>
                  <a:sym typeface="Open Sans SemiBold"/>
                </a:rPr>
                <a:t>Always Be in </a:t>
              </a:r>
              <a:r>
                <a:rPr lang="en" sz="1000" b="1">
                  <a:solidFill>
                    <a:srgbClr val="FFFFFF"/>
                  </a:solidFill>
                  <a:latin typeface="Open Sans"/>
                  <a:ea typeface="Open Sans"/>
                  <a:cs typeface="Open Sans"/>
                  <a:sym typeface="Open Sans"/>
                </a:rPr>
                <a:t>Control</a:t>
              </a:r>
              <a:endParaRPr sz="1000" b="1">
                <a:solidFill>
                  <a:srgbClr val="FFFFFF"/>
                </a:solidFill>
                <a:latin typeface="Open Sans"/>
                <a:ea typeface="Open Sans"/>
                <a:cs typeface="Open Sans"/>
                <a:sym typeface="Open Sans"/>
              </a:endParaRPr>
            </a:p>
          </p:txBody>
        </p:sp>
      </p:grpSp>
      <p:pic>
        <p:nvPicPr>
          <p:cNvPr id="519" name="Google Shape;519;p85"/>
          <p:cNvPicPr preferRelativeResize="0"/>
          <p:nvPr/>
        </p:nvPicPr>
        <p:blipFill>
          <a:blip r:embed="rId3">
            <a:alphaModFix/>
          </a:blip>
          <a:stretch>
            <a:fillRect/>
          </a:stretch>
        </p:blipFill>
        <p:spPr>
          <a:xfrm>
            <a:off x="6784469" y="523225"/>
            <a:ext cx="1344300" cy="1344300"/>
          </a:xfrm>
          <a:prstGeom prst="rect">
            <a:avLst/>
          </a:prstGeom>
          <a:noFill/>
          <a:ln>
            <a:noFill/>
          </a:ln>
        </p:spPr>
      </p:pic>
      <p:pic>
        <p:nvPicPr>
          <p:cNvPr id="520" name="Google Shape;520;p85"/>
          <p:cNvPicPr preferRelativeResize="0"/>
          <p:nvPr/>
        </p:nvPicPr>
        <p:blipFill rotWithShape="1">
          <a:blip r:embed="rId4">
            <a:alphaModFix/>
          </a:blip>
          <a:srcRect l="485" r="485"/>
          <a:stretch/>
        </p:blipFill>
        <p:spPr>
          <a:xfrm>
            <a:off x="3841144" y="597600"/>
            <a:ext cx="1344301" cy="1344300"/>
          </a:xfrm>
          <a:prstGeom prst="rect">
            <a:avLst/>
          </a:prstGeom>
          <a:noFill/>
          <a:ln>
            <a:noFill/>
          </a:ln>
        </p:spPr>
      </p:pic>
      <p:pic>
        <p:nvPicPr>
          <p:cNvPr id="521" name="Google Shape;521;p85"/>
          <p:cNvPicPr preferRelativeResize="0"/>
          <p:nvPr/>
        </p:nvPicPr>
        <p:blipFill rotWithShape="1">
          <a:blip r:embed="rId5">
            <a:alphaModFix/>
          </a:blip>
          <a:srcRect/>
          <a:stretch/>
        </p:blipFill>
        <p:spPr>
          <a:xfrm>
            <a:off x="894832" y="597600"/>
            <a:ext cx="1344300" cy="1344300"/>
          </a:xfrm>
          <a:prstGeom prst="rect">
            <a:avLst/>
          </a:prstGeom>
          <a:noFill/>
          <a:ln>
            <a:noFill/>
          </a:ln>
        </p:spPr>
      </p:pic>
      <p:pic>
        <p:nvPicPr>
          <p:cNvPr id="16" name="Picture 15" descr="A close up of a logo&#10;&#10;Description automatically generated">
            <a:extLst>
              <a:ext uri="{FF2B5EF4-FFF2-40B4-BE49-F238E27FC236}">
                <a16:creationId xmlns:a16="http://schemas.microsoft.com/office/drawing/2014/main" id="{532CA919-1293-304A-BD7F-76B3022FCBF2}"/>
              </a:ext>
            </a:extLst>
          </p:cNvPr>
          <p:cNvPicPr>
            <a:picLocks noChangeAspect="1"/>
          </p:cNvPicPr>
          <p:nvPr/>
        </p:nvPicPr>
        <p:blipFill>
          <a:blip r:embed="rId6"/>
          <a:stretch>
            <a:fillRect/>
          </a:stretch>
        </p:blipFill>
        <p:spPr>
          <a:xfrm>
            <a:off x="8128769" y="182753"/>
            <a:ext cx="702935" cy="4148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F9B63"/>
        </a:solidFill>
        <a:effectLst/>
      </p:bgPr>
    </p:bg>
    <p:spTree>
      <p:nvGrpSpPr>
        <p:cNvPr id="1" name="Shape 526"/>
        <p:cNvGrpSpPr/>
        <p:nvPr/>
      </p:nvGrpSpPr>
      <p:grpSpPr>
        <a:xfrm>
          <a:off x="0" y="0"/>
          <a:ext cx="0" cy="0"/>
          <a:chOff x="0" y="0"/>
          <a:chExt cx="0" cy="0"/>
        </a:xfrm>
      </p:grpSpPr>
      <p:sp>
        <p:nvSpPr>
          <p:cNvPr id="527" name="Google Shape;527;p8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Customer Journey</a:t>
            </a:r>
            <a:endParaRPr>
              <a:solidFill>
                <a:srgbClr val="FFFFFF"/>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1"/>
        <p:cNvGrpSpPr/>
        <p:nvPr/>
      </p:nvGrpSpPr>
      <p:grpSpPr>
        <a:xfrm>
          <a:off x="0" y="0"/>
          <a:ext cx="0" cy="0"/>
          <a:chOff x="0" y="0"/>
          <a:chExt cx="0" cy="0"/>
        </a:xfrm>
      </p:grpSpPr>
      <p:pic>
        <p:nvPicPr>
          <p:cNvPr id="532" name="Google Shape;532;p87"/>
          <p:cNvPicPr preferRelativeResize="0"/>
          <p:nvPr/>
        </p:nvPicPr>
        <p:blipFill>
          <a:blip r:embed="rId3">
            <a:alphaModFix/>
          </a:blip>
          <a:stretch>
            <a:fillRect/>
          </a:stretch>
        </p:blipFill>
        <p:spPr>
          <a:xfrm>
            <a:off x="5660699" y="2152254"/>
            <a:ext cx="1147957" cy="2053542"/>
          </a:xfrm>
          <a:prstGeom prst="rect">
            <a:avLst/>
          </a:prstGeom>
          <a:noFill/>
          <a:ln>
            <a:noFill/>
          </a:ln>
        </p:spPr>
      </p:pic>
      <p:sp>
        <p:nvSpPr>
          <p:cNvPr id="533" name="Google Shape;533;p87"/>
          <p:cNvSpPr/>
          <p:nvPr/>
        </p:nvSpPr>
        <p:spPr>
          <a:xfrm>
            <a:off x="3548529" y="2253113"/>
            <a:ext cx="290700" cy="3573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 name="Google Shape;534;p87"/>
          <p:cNvGrpSpPr/>
          <p:nvPr/>
        </p:nvGrpSpPr>
        <p:grpSpPr>
          <a:xfrm>
            <a:off x="3276500" y="1653488"/>
            <a:ext cx="5159025" cy="3051074"/>
            <a:chOff x="2875450" y="1686151"/>
            <a:chExt cx="5159025" cy="3051074"/>
          </a:xfrm>
        </p:grpSpPr>
        <p:pic>
          <p:nvPicPr>
            <p:cNvPr id="535" name="Google Shape;535;p87" descr="flat_apple_iphone_device.png"/>
            <p:cNvPicPr preferRelativeResize="0"/>
            <p:nvPr/>
          </p:nvPicPr>
          <p:blipFill rotWithShape="1">
            <a:blip r:embed="rId4">
              <a:alphaModFix/>
            </a:blip>
            <a:srcRect r="10"/>
            <a:stretch/>
          </p:blipFill>
          <p:spPr>
            <a:xfrm>
              <a:off x="6808646" y="1899608"/>
              <a:ext cx="1225829" cy="2516151"/>
            </a:xfrm>
            <a:prstGeom prst="rect">
              <a:avLst/>
            </a:prstGeom>
            <a:noFill/>
            <a:ln>
              <a:noFill/>
            </a:ln>
          </p:spPr>
        </p:pic>
        <p:pic>
          <p:nvPicPr>
            <p:cNvPr id="536" name="Google Shape;536;p87" descr="Screen Shot 2017-08-17 at 2.36.04 PM.png"/>
            <p:cNvPicPr preferRelativeResize="0"/>
            <p:nvPr/>
          </p:nvPicPr>
          <p:blipFill rotWithShape="1">
            <a:blip r:embed="rId5">
              <a:alphaModFix/>
            </a:blip>
            <a:srcRect l="347" r="337"/>
            <a:stretch/>
          </p:blipFill>
          <p:spPr>
            <a:xfrm>
              <a:off x="6882552" y="2188769"/>
              <a:ext cx="1087191" cy="1944854"/>
            </a:xfrm>
            <a:prstGeom prst="rect">
              <a:avLst/>
            </a:prstGeom>
            <a:noFill/>
            <a:ln>
              <a:noFill/>
            </a:ln>
          </p:spPr>
        </p:pic>
        <p:pic>
          <p:nvPicPr>
            <p:cNvPr id="537" name="Google Shape;537;p87" descr="flat_apple_iphone_device.png"/>
            <p:cNvPicPr preferRelativeResize="0"/>
            <p:nvPr/>
          </p:nvPicPr>
          <p:blipFill rotWithShape="1">
            <a:blip r:embed="rId4">
              <a:alphaModFix/>
            </a:blip>
            <a:srcRect r="10"/>
            <a:stretch/>
          </p:blipFill>
          <p:spPr>
            <a:xfrm>
              <a:off x="5582070" y="1828456"/>
              <a:ext cx="1304474" cy="2677580"/>
            </a:xfrm>
            <a:prstGeom prst="rect">
              <a:avLst/>
            </a:prstGeom>
            <a:noFill/>
            <a:ln>
              <a:noFill/>
            </a:ln>
          </p:spPr>
        </p:pic>
        <p:pic>
          <p:nvPicPr>
            <p:cNvPr id="538" name="Google Shape;538;p87"/>
            <p:cNvPicPr preferRelativeResize="0"/>
            <p:nvPr/>
          </p:nvPicPr>
          <p:blipFill rotWithShape="1">
            <a:blip r:embed="rId6">
              <a:alphaModFix/>
            </a:blip>
            <a:srcRect l="3829" t="3770" r="37611" b="3576"/>
            <a:stretch/>
          </p:blipFill>
          <p:spPr>
            <a:xfrm>
              <a:off x="5660705" y="2152254"/>
              <a:ext cx="1147958" cy="2053543"/>
            </a:xfrm>
            <a:prstGeom prst="rect">
              <a:avLst/>
            </a:prstGeom>
            <a:noFill/>
            <a:ln w="9525" cap="flat" cmpd="sng">
              <a:solidFill>
                <a:srgbClr val="44546A"/>
              </a:solidFill>
              <a:prstDash val="solid"/>
              <a:round/>
              <a:headEnd type="none" w="sm" len="sm"/>
              <a:tailEnd type="none" w="sm" len="sm"/>
            </a:ln>
          </p:spPr>
        </p:pic>
        <p:pic>
          <p:nvPicPr>
            <p:cNvPr id="539" name="Google Shape;539;p87" descr="flat_apple_iphone_device.png"/>
            <p:cNvPicPr preferRelativeResize="0"/>
            <p:nvPr/>
          </p:nvPicPr>
          <p:blipFill rotWithShape="1">
            <a:blip r:embed="rId4">
              <a:alphaModFix/>
            </a:blip>
            <a:srcRect r="10"/>
            <a:stretch/>
          </p:blipFill>
          <p:spPr>
            <a:xfrm>
              <a:off x="4282464" y="1757303"/>
              <a:ext cx="1378217" cy="2828945"/>
            </a:xfrm>
            <a:prstGeom prst="rect">
              <a:avLst/>
            </a:prstGeom>
            <a:noFill/>
            <a:ln>
              <a:noFill/>
            </a:ln>
          </p:spPr>
        </p:pic>
        <p:pic>
          <p:nvPicPr>
            <p:cNvPr id="540" name="Google Shape;540;p87"/>
            <p:cNvPicPr preferRelativeResize="0"/>
            <p:nvPr/>
          </p:nvPicPr>
          <p:blipFill rotWithShape="1">
            <a:blip r:embed="rId7">
              <a:alphaModFix/>
            </a:blip>
            <a:srcRect b="-959"/>
            <a:stretch/>
          </p:blipFill>
          <p:spPr>
            <a:xfrm>
              <a:off x="4365554" y="2099408"/>
              <a:ext cx="1225829" cy="2197309"/>
            </a:xfrm>
            <a:prstGeom prst="rect">
              <a:avLst/>
            </a:prstGeom>
            <a:noFill/>
            <a:ln>
              <a:noFill/>
            </a:ln>
          </p:spPr>
        </p:pic>
        <p:pic>
          <p:nvPicPr>
            <p:cNvPr id="541" name="Google Shape;541;p87" descr="flat_apple_iphone_device.png"/>
            <p:cNvPicPr preferRelativeResize="0"/>
            <p:nvPr/>
          </p:nvPicPr>
          <p:blipFill rotWithShape="1">
            <a:blip r:embed="rId4">
              <a:alphaModFix/>
            </a:blip>
            <a:srcRect r="10"/>
            <a:stretch/>
          </p:blipFill>
          <p:spPr>
            <a:xfrm>
              <a:off x="2875450" y="1686151"/>
              <a:ext cx="1486440" cy="3051074"/>
            </a:xfrm>
            <a:prstGeom prst="rect">
              <a:avLst/>
            </a:prstGeom>
            <a:noFill/>
            <a:ln>
              <a:noFill/>
            </a:ln>
          </p:spPr>
        </p:pic>
        <p:pic>
          <p:nvPicPr>
            <p:cNvPr id="542" name="Google Shape;542;p87"/>
            <p:cNvPicPr preferRelativeResize="0"/>
            <p:nvPr/>
          </p:nvPicPr>
          <p:blipFill rotWithShape="1">
            <a:blip r:embed="rId3">
              <a:alphaModFix/>
            </a:blip>
            <a:srcRect/>
            <a:stretch/>
          </p:blipFill>
          <p:spPr>
            <a:xfrm>
              <a:off x="2955659" y="2021636"/>
              <a:ext cx="1326815" cy="2373450"/>
            </a:xfrm>
            <a:prstGeom prst="rect">
              <a:avLst/>
            </a:prstGeom>
            <a:noFill/>
            <a:ln>
              <a:noFill/>
            </a:ln>
          </p:spPr>
        </p:pic>
      </p:grpSp>
      <p:sp>
        <p:nvSpPr>
          <p:cNvPr id="543" name="Google Shape;543;p87"/>
          <p:cNvSpPr txBox="1"/>
          <p:nvPr/>
        </p:nvSpPr>
        <p:spPr>
          <a:xfrm>
            <a:off x="715300" y="210900"/>
            <a:ext cx="63933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a:solidFill>
                  <a:srgbClr val="434343"/>
                </a:solidFill>
                <a:latin typeface="Avenir"/>
                <a:ea typeface="Avenir"/>
                <a:cs typeface="Avenir"/>
                <a:sym typeface="Avenir"/>
              </a:rPr>
              <a:t>Do you </a:t>
            </a:r>
            <a:r>
              <a:rPr lang="en" sz="3600">
                <a:solidFill>
                  <a:srgbClr val="434343"/>
                </a:solidFill>
                <a:latin typeface="Montserrat Medium"/>
                <a:ea typeface="Montserrat Medium"/>
                <a:cs typeface="Montserrat Medium"/>
                <a:sym typeface="Montserrat Medium"/>
              </a:rPr>
              <a:t>stand out</a:t>
            </a:r>
            <a:r>
              <a:rPr lang="en" sz="3600">
                <a:solidFill>
                  <a:srgbClr val="434343"/>
                </a:solidFill>
                <a:latin typeface="Avenir"/>
                <a:ea typeface="Avenir"/>
                <a:cs typeface="Avenir"/>
                <a:sym typeface="Avenir"/>
              </a:rPr>
              <a:t> where people are making decisions?</a:t>
            </a:r>
            <a:endParaRPr sz="1800">
              <a:solidFill>
                <a:srgbClr val="434343"/>
              </a:solidFill>
              <a:latin typeface="Avenir"/>
              <a:ea typeface="Avenir"/>
              <a:cs typeface="Avenir"/>
              <a:sym typeface="Avenir"/>
            </a:endParaRPr>
          </a:p>
        </p:txBody>
      </p:sp>
      <p:grpSp>
        <p:nvGrpSpPr>
          <p:cNvPr id="544" name="Google Shape;544;p87"/>
          <p:cNvGrpSpPr/>
          <p:nvPr/>
        </p:nvGrpSpPr>
        <p:grpSpPr>
          <a:xfrm>
            <a:off x="1098394" y="1672740"/>
            <a:ext cx="1563913" cy="1518064"/>
            <a:chOff x="1185300" y="2282400"/>
            <a:chExt cx="2425800" cy="2351400"/>
          </a:xfrm>
        </p:grpSpPr>
        <p:sp>
          <p:nvSpPr>
            <p:cNvPr id="545" name="Google Shape;545;p87"/>
            <p:cNvSpPr/>
            <p:nvPr/>
          </p:nvSpPr>
          <p:spPr>
            <a:xfrm>
              <a:off x="1185300" y="2282400"/>
              <a:ext cx="2425800" cy="23514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87"/>
            <p:cNvGrpSpPr/>
            <p:nvPr/>
          </p:nvGrpSpPr>
          <p:grpSpPr>
            <a:xfrm>
              <a:off x="1185300" y="2282400"/>
              <a:ext cx="2425800" cy="2351400"/>
              <a:chOff x="1259675" y="2282400"/>
              <a:chExt cx="2425800" cy="2351400"/>
            </a:xfrm>
          </p:grpSpPr>
          <p:sp>
            <p:nvSpPr>
              <p:cNvPr id="547" name="Google Shape;547;p87"/>
              <p:cNvSpPr/>
              <p:nvPr/>
            </p:nvSpPr>
            <p:spPr>
              <a:xfrm>
                <a:off x="1259675" y="2282400"/>
                <a:ext cx="2425800" cy="2351400"/>
              </a:xfrm>
              <a:prstGeom prst="arc">
                <a:avLst>
                  <a:gd name="adj1" fmla="val 16200000"/>
                  <a:gd name="adj2" fmla="val 14127614"/>
                </a:avLst>
              </a:prstGeom>
              <a:noFill/>
              <a:ln w="76200" cap="flat" cmpd="sng">
                <a:solidFill>
                  <a:srgbClr val="64C5B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87"/>
              <p:cNvSpPr txBox="1"/>
              <p:nvPr/>
            </p:nvSpPr>
            <p:spPr>
              <a:xfrm>
                <a:off x="1585325" y="2886134"/>
                <a:ext cx="1774500" cy="10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64C5B3"/>
                    </a:solidFill>
                    <a:latin typeface="Avenir"/>
                    <a:ea typeface="Avenir"/>
                    <a:cs typeface="Avenir"/>
                    <a:sym typeface="Avenir"/>
                  </a:rPr>
                  <a:t>93%</a:t>
                </a:r>
                <a:endParaRPr sz="3600">
                  <a:solidFill>
                    <a:srgbClr val="64C5B3"/>
                  </a:solidFill>
                </a:endParaRPr>
              </a:p>
            </p:txBody>
          </p:sp>
        </p:grpSp>
      </p:grpSp>
      <p:sp>
        <p:nvSpPr>
          <p:cNvPr id="549" name="Google Shape;549;p87"/>
          <p:cNvSpPr txBox="1"/>
          <p:nvPr/>
        </p:nvSpPr>
        <p:spPr>
          <a:xfrm>
            <a:off x="715300" y="3516088"/>
            <a:ext cx="23301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24242"/>
                </a:solidFill>
                <a:latin typeface="Roboto"/>
                <a:ea typeface="Roboto"/>
                <a:cs typeface="Roboto"/>
                <a:sym typeface="Roboto"/>
              </a:rPr>
              <a:t>Shoppers say they've used online resources</a:t>
            </a:r>
            <a:endParaRPr sz="1600"/>
          </a:p>
        </p:txBody>
      </p:sp>
      <p:sp>
        <p:nvSpPr>
          <p:cNvPr id="550" name="Google Shape;550;p87"/>
          <p:cNvSpPr txBox="1">
            <a:spLocks noGrp="1"/>
          </p:cNvSpPr>
          <p:nvPr>
            <p:ph type="title"/>
          </p:nvPr>
        </p:nvSpPr>
        <p:spPr>
          <a:xfrm>
            <a:off x="-69300" y="-240775"/>
            <a:ext cx="1147800" cy="21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
              <a:t>Do you stand out?</a:t>
            </a:r>
            <a:endParaRPr sz="800"/>
          </a:p>
        </p:txBody>
      </p:sp>
      <p:pic>
        <p:nvPicPr>
          <p:cNvPr id="22" name="Picture 21" descr="A close up of a logo&#10;&#10;Description automatically generated">
            <a:extLst>
              <a:ext uri="{FF2B5EF4-FFF2-40B4-BE49-F238E27FC236}">
                <a16:creationId xmlns:a16="http://schemas.microsoft.com/office/drawing/2014/main" id="{68DAD1CC-8831-0C4B-9890-FEC2664FB418}"/>
              </a:ext>
            </a:extLst>
          </p:cNvPr>
          <p:cNvPicPr>
            <a:picLocks noChangeAspect="1"/>
          </p:cNvPicPr>
          <p:nvPr/>
        </p:nvPicPr>
        <p:blipFill>
          <a:blip r:embed="rId8"/>
          <a:stretch>
            <a:fillRect/>
          </a:stretch>
        </p:blipFill>
        <p:spPr>
          <a:xfrm>
            <a:off x="8128769" y="182753"/>
            <a:ext cx="702935" cy="4148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5"/>
        <p:cNvGrpSpPr/>
        <p:nvPr/>
      </p:nvGrpSpPr>
      <p:grpSpPr>
        <a:xfrm>
          <a:off x="0" y="0"/>
          <a:ext cx="0" cy="0"/>
          <a:chOff x="0" y="0"/>
          <a:chExt cx="0" cy="0"/>
        </a:xfrm>
      </p:grpSpPr>
      <p:sp>
        <p:nvSpPr>
          <p:cNvPr id="556" name="Google Shape;556;p88"/>
          <p:cNvSpPr/>
          <p:nvPr/>
        </p:nvSpPr>
        <p:spPr>
          <a:xfrm rot="-5400000">
            <a:off x="7617288" y="1652262"/>
            <a:ext cx="3333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8"/>
          <p:cNvSpPr/>
          <p:nvPr/>
        </p:nvSpPr>
        <p:spPr>
          <a:xfrm rot="5400000">
            <a:off x="2505767" y="1657849"/>
            <a:ext cx="1035900" cy="1433400"/>
          </a:xfrm>
          <a:prstGeom prst="trapezoid">
            <a:avLst>
              <a:gd name="adj" fmla="val 16167"/>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8"/>
          <p:cNvSpPr/>
          <p:nvPr/>
        </p:nvSpPr>
        <p:spPr>
          <a:xfrm rot="5400000">
            <a:off x="5888912" y="1652200"/>
            <a:ext cx="320400" cy="1442400"/>
          </a:xfrm>
          <a:prstGeom prst="trapezoid">
            <a:avLst>
              <a:gd name="adj" fmla="val 57469"/>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8"/>
          <p:cNvSpPr/>
          <p:nvPr/>
        </p:nvSpPr>
        <p:spPr>
          <a:xfrm rot="5400000">
            <a:off x="4186023" y="1598870"/>
            <a:ext cx="696300" cy="1548000"/>
          </a:xfrm>
          <a:prstGeom prst="trapezoid">
            <a:avLst>
              <a:gd name="adj" fmla="val 2658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8"/>
          <p:cNvSpPr/>
          <p:nvPr/>
        </p:nvSpPr>
        <p:spPr>
          <a:xfrm>
            <a:off x="5087350" y="2130448"/>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CB16"/>
              </a:solidFill>
            </a:endParaRPr>
          </a:p>
        </p:txBody>
      </p:sp>
      <p:sp>
        <p:nvSpPr>
          <p:cNvPr id="561" name="Google Shape;561;p88"/>
          <p:cNvSpPr/>
          <p:nvPr/>
        </p:nvSpPr>
        <p:spPr>
          <a:xfrm rot="5400000">
            <a:off x="923012" y="1657950"/>
            <a:ext cx="1295100" cy="1433400"/>
          </a:xfrm>
          <a:prstGeom prst="trapezoid">
            <a:avLst>
              <a:gd name="adj" fmla="val 10058"/>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8"/>
          <p:cNvSpPr/>
          <p:nvPr/>
        </p:nvSpPr>
        <p:spPr>
          <a:xfrm>
            <a:off x="690792" y="2193611"/>
            <a:ext cx="291900" cy="358500"/>
          </a:xfrm>
          <a:prstGeom prst="rightArrow">
            <a:avLst>
              <a:gd name="adj1" fmla="val 50000"/>
              <a:gd name="adj2"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8"/>
          <p:cNvSpPr/>
          <p:nvPr/>
        </p:nvSpPr>
        <p:spPr>
          <a:xfrm>
            <a:off x="8267850" y="214372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564" name="Google Shape;564;p88"/>
          <p:cNvSpPr/>
          <p:nvPr/>
        </p:nvSpPr>
        <p:spPr>
          <a:xfrm>
            <a:off x="6743825" y="2157665"/>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8"/>
          <p:cNvSpPr/>
          <p:nvPr/>
        </p:nvSpPr>
        <p:spPr>
          <a:xfrm>
            <a:off x="2065029" y="2130453"/>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8"/>
          <p:cNvSpPr/>
          <p:nvPr/>
        </p:nvSpPr>
        <p:spPr>
          <a:xfrm>
            <a:off x="3514300" y="2130448"/>
            <a:ext cx="461700" cy="461700"/>
          </a:xfrm>
          <a:prstGeom prst="ellipse">
            <a:avLst/>
          </a:prstGeom>
          <a:solidFill>
            <a:srgbClr val="CCCCC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84848"/>
              </a:solidFill>
            </a:endParaRPr>
          </a:p>
        </p:txBody>
      </p:sp>
      <p:sp>
        <p:nvSpPr>
          <p:cNvPr id="567" name="Google Shape;567;p88"/>
          <p:cNvSpPr txBox="1"/>
          <p:nvPr/>
        </p:nvSpPr>
        <p:spPr>
          <a:xfrm>
            <a:off x="744711" y="344908"/>
            <a:ext cx="60009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3600" b="1">
                <a:solidFill>
                  <a:srgbClr val="434343"/>
                </a:solidFill>
                <a:latin typeface="Avenir"/>
                <a:ea typeface="Avenir"/>
                <a:cs typeface="Avenir"/>
                <a:sym typeface="Avenir"/>
              </a:rPr>
              <a:t>Customer Journey</a:t>
            </a:r>
            <a:endParaRPr sz="1800" b="1">
              <a:solidFill>
                <a:srgbClr val="999999"/>
              </a:solidFill>
              <a:latin typeface="Avenir"/>
              <a:ea typeface="Avenir"/>
              <a:cs typeface="Avenir"/>
              <a:sym typeface="Avenir"/>
            </a:endParaRPr>
          </a:p>
        </p:txBody>
      </p:sp>
      <p:pic>
        <p:nvPicPr>
          <p:cNvPr id="568" name="Google Shape;568;p88"/>
          <p:cNvPicPr preferRelativeResize="0"/>
          <p:nvPr/>
        </p:nvPicPr>
        <p:blipFill>
          <a:blip r:embed="rId3">
            <a:alphaModFix/>
          </a:blip>
          <a:stretch>
            <a:fillRect/>
          </a:stretch>
        </p:blipFill>
        <p:spPr>
          <a:xfrm flipH="1">
            <a:off x="-183518" y="1228633"/>
            <a:ext cx="1354350" cy="1880174"/>
          </a:xfrm>
          <a:prstGeom prst="rect">
            <a:avLst/>
          </a:prstGeom>
          <a:noFill/>
          <a:ln>
            <a:noFill/>
          </a:ln>
        </p:spPr>
      </p:pic>
      <p:pic>
        <p:nvPicPr>
          <p:cNvPr id="569" name="Google Shape;569;p88"/>
          <p:cNvPicPr preferRelativeResize="0"/>
          <p:nvPr/>
        </p:nvPicPr>
        <p:blipFill>
          <a:blip r:embed="rId4">
            <a:alphaModFix/>
          </a:blip>
          <a:stretch>
            <a:fillRect/>
          </a:stretch>
        </p:blipFill>
        <p:spPr>
          <a:xfrm>
            <a:off x="6730962" y="2226738"/>
            <a:ext cx="487425" cy="329407"/>
          </a:xfrm>
          <a:prstGeom prst="rect">
            <a:avLst/>
          </a:prstGeom>
          <a:noFill/>
          <a:ln>
            <a:noFill/>
          </a:ln>
        </p:spPr>
      </p:pic>
      <p:pic>
        <p:nvPicPr>
          <p:cNvPr id="17" name="Picture 16" descr="A close up of a logo&#10;&#10;Description automatically generated">
            <a:extLst>
              <a:ext uri="{FF2B5EF4-FFF2-40B4-BE49-F238E27FC236}">
                <a16:creationId xmlns:a16="http://schemas.microsoft.com/office/drawing/2014/main" id="{BBF83B7A-3551-A941-AD06-BB6F6D43989D}"/>
              </a:ext>
            </a:extLst>
          </p:cNvPr>
          <p:cNvPicPr>
            <a:picLocks noChangeAspect="1"/>
          </p:cNvPicPr>
          <p:nvPr/>
        </p:nvPicPr>
        <p:blipFill>
          <a:blip r:embed="rId5"/>
          <a:stretch>
            <a:fillRect/>
          </a:stretch>
        </p:blipFill>
        <p:spPr>
          <a:xfrm>
            <a:off x="8128769" y="182753"/>
            <a:ext cx="702935" cy="414847"/>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3226</Words>
  <Application>Microsoft Macintosh PowerPoint</Application>
  <PresentationFormat>On-screen Show (16:9)</PresentationFormat>
  <Paragraphs>454</Paragraphs>
  <Slides>34</Slides>
  <Notes>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Raleway</vt:lpstr>
      <vt:lpstr>Montserrat Medium</vt:lpstr>
      <vt:lpstr>Open Sans</vt:lpstr>
      <vt:lpstr>Roboto</vt:lpstr>
      <vt:lpstr>Montserrat</vt:lpstr>
      <vt:lpstr>Montserrat Light</vt:lpstr>
      <vt:lpstr>Avenir</vt:lpstr>
      <vt:lpstr>Arial</vt:lpstr>
      <vt:lpstr>Open Sans Light</vt:lpstr>
      <vt:lpstr>Open Sans SemiBold</vt:lpstr>
      <vt:lpstr>Simple Light</vt:lpstr>
      <vt:lpstr>Simple Light</vt:lpstr>
      <vt:lpstr>Local Business Survival Kit</vt:lpstr>
      <vt:lpstr>Today’s webinar:</vt:lpstr>
      <vt:lpstr>What’s Changed? </vt:lpstr>
      <vt:lpstr>ABC of Sales “Always Be Closing?”</vt:lpstr>
      <vt:lpstr>The world has changed.  Today... it’s about the 3 Cs</vt:lpstr>
      <vt:lpstr>PowerPoint Presentation</vt:lpstr>
      <vt:lpstr>Customer Journey</vt:lpstr>
      <vt:lpstr>Do you stand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 each stage</vt:lpstr>
      <vt:lpstr>Demo Time!</vt:lpstr>
      <vt:lpstr>The Local Business Online Toolkit</vt:lpstr>
      <vt:lpstr>Local matters.</vt:lpstr>
      <vt:lpstr>84% of businesses were optimistic about the future.</vt:lpstr>
      <vt:lpstr>COVID-19 has placed an unimaginable strain on local</vt:lpstr>
      <vt:lpstr>PowerPoint Presentation</vt:lpstr>
      <vt:lpstr>PowerPoint Presentation</vt:lpstr>
      <vt:lpstr>PowerPoint Presentation</vt:lpstr>
      <vt:lpstr>PowerPoint Presentation</vt:lpstr>
      <vt:lpstr>Products Reputation Management Express, Customer Voice Express, Social Marketing Express, Advertising Intelligence, Listing Builder, and a Constant Contact 60 day free trial. </vt:lpstr>
      <vt:lpstr>PowerPoint Presentation</vt:lpstr>
      <vt:lpstr>PowerPoint Presentation</vt:lpstr>
      <vt:lpstr>Next Actions:</vt:lpstr>
      <vt:lpstr>Social Marketing</vt:lpstr>
      <vt:lpstr>Listing Builder</vt:lpstr>
      <vt:lpstr>Reputation Management</vt:lpstr>
      <vt:lpstr>Reputation Management</vt:lpstr>
      <vt:lpstr>Advertising Intelligence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Business Survival Kit</dc:title>
  <dc:subject/>
  <dc:creator/>
  <cp:keywords/>
  <dc:description/>
  <cp:lastModifiedBy>Tom Lombardi</cp:lastModifiedBy>
  <cp:revision>11</cp:revision>
  <dcterms:modified xsi:type="dcterms:W3CDTF">2020-05-22T22:18:13Z</dcterms:modified>
  <cp:category/>
</cp:coreProperties>
</file>