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399" cy="27797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841641" cy="447982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29311" y="6541276"/>
            <a:ext cx="3188955" cy="322734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4626864"/>
            <a:ext cx="7772400" cy="1649095"/>
          </a:xfrm>
          <a:custGeom>
            <a:avLst/>
            <a:gdLst/>
            <a:ahLst/>
            <a:cxnLst/>
            <a:rect l="l" t="t" r="r" b="b"/>
            <a:pathLst>
              <a:path w="7772400" h="1649095">
                <a:moveTo>
                  <a:pt x="7772400" y="0"/>
                </a:moveTo>
                <a:lnTo>
                  <a:pt x="0" y="0"/>
                </a:lnTo>
                <a:lnTo>
                  <a:pt x="0" y="1649006"/>
                </a:lnTo>
                <a:lnTo>
                  <a:pt x="7772400" y="1649006"/>
                </a:lnTo>
                <a:lnTo>
                  <a:pt x="7772400" y="0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9784080"/>
            <a:ext cx="7772400" cy="274320"/>
          </a:xfrm>
          <a:custGeom>
            <a:avLst/>
            <a:gdLst/>
            <a:ahLst/>
            <a:cxnLst/>
            <a:rect l="l" t="t" r="r" b="b"/>
            <a:pathLst>
              <a:path w="7772400" h="274320">
                <a:moveTo>
                  <a:pt x="7772400" y="0"/>
                </a:moveTo>
                <a:lnTo>
                  <a:pt x="0" y="0"/>
                </a:lnTo>
                <a:lnTo>
                  <a:pt x="0" y="274320"/>
                </a:lnTo>
                <a:lnTo>
                  <a:pt x="7772400" y="274320"/>
                </a:lnTo>
                <a:lnTo>
                  <a:pt x="77724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249" y="1173363"/>
            <a:ext cx="7073900" cy="823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Raleway"/>
                <a:cs typeface="Raleway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28549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Social</a:t>
            </a:r>
            <a:r>
              <a:rPr dirty="0" spc="-170"/>
              <a:t> </a:t>
            </a:r>
            <a:r>
              <a:rPr dirty="0"/>
              <a:t>Marketing</a:t>
            </a:r>
          </a:p>
          <a:p>
            <a:pPr marL="3285490">
              <a:lnSpc>
                <a:spcPct val="100000"/>
              </a:lnSpc>
              <a:spcBef>
                <a:spcPts val="10"/>
              </a:spcBef>
            </a:pPr>
            <a:r>
              <a:rPr dirty="0" sz="1500" spc="-5" b="0">
                <a:latin typeface="Raleway"/>
                <a:cs typeface="Raleway"/>
              </a:rPr>
              <a:t>Reach</a:t>
            </a:r>
            <a:r>
              <a:rPr dirty="0" sz="1500" spc="-50" b="0">
                <a:latin typeface="Raleway"/>
                <a:cs typeface="Raleway"/>
              </a:rPr>
              <a:t> </a:t>
            </a:r>
            <a:r>
              <a:rPr dirty="0" sz="1500" spc="-10" b="0">
                <a:latin typeface="Raleway"/>
                <a:cs typeface="Raleway"/>
              </a:rPr>
              <a:t>your</a:t>
            </a:r>
            <a:r>
              <a:rPr dirty="0" sz="1500" spc="-45" b="0">
                <a:latin typeface="Raleway"/>
                <a:cs typeface="Raleway"/>
              </a:rPr>
              <a:t> </a:t>
            </a:r>
            <a:r>
              <a:rPr dirty="0" sz="1500" spc="-5" b="0">
                <a:latin typeface="Raleway"/>
                <a:cs typeface="Raleway"/>
              </a:rPr>
              <a:t>audience. </a:t>
            </a:r>
            <a:r>
              <a:rPr dirty="0" sz="1500" b="0">
                <a:latin typeface="Raleway"/>
                <a:cs typeface="Raleway"/>
              </a:rPr>
              <a:t>Be</a:t>
            </a:r>
            <a:r>
              <a:rPr dirty="0" sz="1500" spc="-5" b="0">
                <a:latin typeface="Raleway"/>
                <a:cs typeface="Raleway"/>
              </a:rPr>
              <a:t> </a:t>
            </a:r>
            <a:r>
              <a:rPr dirty="0" sz="1500" spc="-10" b="0">
                <a:latin typeface="Raleway"/>
                <a:cs typeface="Raleway"/>
              </a:rPr>
              <a:t>heard</a:t>
            </a:r>
            <a:r>
              <a:rPr dirty="0" sz="1500" spc="-5" b="0">
                <a:latin typeface="Raleway"/>
                <a:cs typeface="Raleway"/>
              </a:rPr>
              <a:t> </a:t>
            </a:r>
            <a:r>
              <a:rPr dirty="0" sz="1500" b="0">
                <a:latin typeface="Raleway"/>
                <a:cs typeface="Raleway"/>
              </a:rPr>
              <a:t>online.</a:t>
            </a:r>
            <a:endParaRPr sz="1500">
              <a:latin typeface="Raleway"/>
              <a:cs typeface="Ralewa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3020" y="3127740"/>
            <a:ext cx="5665470" cy="82232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marL="1840230">
              <a:lnSpc>
                <a:spcPct val="100000"/>
              </a:lnSpc>
              <a:spcBef>
                <a:spcPts val="900"/>
              </a:spcBef>
            </a:pPr>
            <a:r>
              <a:rPr dirty="0" sz="1800" spc="-10" b="1">
                <a:solidFill>
                  <a:srgbClr val="00AEEF"/>
                </a:solidFill>
                <a:latin typeface="Raleway"/>
                <a:cs typeface="Raleway"/>
              </a:rPr>
              <a:t>Stay</a:t>
            </a:r>
            <a:r>
              <a:rPr dirty="0" sz="1800" spc="-70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800" b="1">
                <a:solidFill>
                  <a:srgbClr val="00AEEF"/>
                </a:solidFill>
                <a:latin typeface="Raleway"/>
                <a:cs typeface="Raleway"/>
              </a:rPr>
              <a:t>in</a:t>
            </a:r>
            <a:r>
              <a:rPr dirty="0" sz="1800" spc="-15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800" spc="-5" b="1">
                <a:solidFill>
                  <a:srgbClr val="00AEEF"/>
                </a:solidFill>
                <a:latin typeface="Raleway"/>
                <a:cs typeface="Raleway"/>
              </a:rPr>
              <a:t>touch</a:t>
            </a:r>
            <a:r>
              <a:rPr dirty="0" sz="1800" spc="-65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800" b="1">
                <a:solidFill>
                  <a:srgbClr val="00AEEF"/>
                </a:solidFill>
                <a:latin typeface="Raleway"/>
                <a:cs typeface="Raleway"/>
              </a:rPr>
              <a:t>with</a:t>
            </a:r>
            <a:r>
              <a:rPr dirty="0" sz="1800" spc="-20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800" b="1">
                <a:solidFill>
                  <a:srgbClr val="00AEEF"/>
                </a:solidFill>
                <a:latin typeface="Raleway"/>
                <a:cs typeface="Raleway"/>
              </a:rPr>
              <a:t>Social</a:t>
            </a:r>
            <a:r>
              <a:rPr dirty="0" sz="1800" spc="-70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800" spc="-10" b="1">
                <a:solidFill>
                  <a:srgbClr val="00AEEF"/>
                </a:solidFill>
                <a:latin typeface="Raleway"/>
                <a:cs typeface="Raleway"/>
              </a:rPr>
              <a:t>Marketing</a:t>
            </a:r>
            <a:endParaRPr sz="1800">
              <a:latin typeface="Raleway"/>
              <a:cs typeface="Raleway"/>
            </a:endParaRPr>
          </a:p>
          <a:p>
            <a:pPr marL="904240" marR="5080" indent="-892175">
              <a:lnSpc>
                <a:spcPct val="113599"/>
              </a:lnSpc>
              <a:spcBef>
                <a:spcPts val="310"/>
              </a:spcBef>
            </a:pP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Schedule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10">
                <a:solidFill>
                  <a:srgbClr val="58595B"/>
                </a:solidFill>
                <a:latin typeface="Raleway"/>
                <a:cs typeface="Raleway"/>
              </a:rPr>
              <a:t>content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10">
                <a:solidFill>
                  <a:srgbClr val="58595B"/>
                </a:solidFill>
                <a:latin typeface="Raleway"/>
                <a:cs typeface="Raleway"/>
              </a:rPr>
              <a:t>for</a:t>
            </a:r>
            <a:r>
              <a:rPr dirty="0" sz="1100" spc="-3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all</a:t>
            </a:r>
            <a:r>
              <a:rPr dirty="0" sz="1100" spc="-4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of</a:t>
            </a:r>
            <a:r>
              <a:rPr dirty="0" sz="1100" spc="-55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your</a:t>
            </a:r>
            <a:r>
              <a:rPr dirty="0" sz="1100" spc="-3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networks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at once,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generate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10">
                <a:solidFill>
                  <a:srgbClr val="58595B"/>
                </a:solidFill>
                <a:latin typeface="Raleway"/>
                <a:cs typeface="Raleway"/>
              </a:rPr>
              <a:t>new</a:t>
            </a:r>
            <a:r>
              <a:rPr dirty="0" sz="1100" spc="-35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leads, and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interact</a:t>
            </a:r>
            <a:r>
              <a:rPr dirty="0" sz="1100" spc="-3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with </a:t>
            </a:r>
            <a:r>
              <a:rPr dirty="0" sz="1100" spc="-27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your</a:t>
            </a:r>
            <a:r>
              <a:rPr dirty="0" sz="1100" spc="-35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existing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client-base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 - all</a:t>
            </a:r>
            <a:r>
              <a:rPr dirty="0" sz="1100" spc="-65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within the same </a:t>
            </a:r>
            <a:r>
              <a:rPr dirty="0" sz="1100" spc="-10">
                <a:solidFill>
                  <a:srgbClr val="58595B"/>
                </a:solidFill>
                <a:latin typeface="Raleway"/>
                <a:cs typeface="Raleway"/>
              </a:rPr>
              <a:t>innovative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 social</a:t>
            </a:r>
            <a:r>
              <a:rPr dirty="0" sz="1100" spc="-35">
                <a:solidFill>
                  <a:srgbClr val="58595B"/>
                </a:solidFill>
                <a:latin typeface="Raleway"/>
                <a:cs typeface="Raleway"/>
              </a:rPr>
              <a:t> </a:t>
            </a:r>
            <a:r>
              <a:rPr dirty="0" sz="1100">
                <a:solidFill>
                  <a:srgbClr val="58595B"/>
                </a:solidFill>
                <a:latin typeface="Raleway"/>
                <a:cs typeface="Raleway"/>
              </a:rPr>
              <a:t>media </a:t>
            </a:r>
            <a:r>
              <a:rPr dirty="0" sz="1100" spc="-5">
                <a:solidFill>
                  <a:srgbClr val="58595B"/>
                </a:solidFill>
                <a:latin typeface="Raleway"/>
                <a:cs typeface="Raleway"/>
              </a:rPr>
              <a:t>tool.</a:t>
            </a:r>
            <a:endParaRPr sz="1100">
              <a:latin typeface="Raleway"/>
              <a:cs typeface="Ralewa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551867"/>
            <a:ext cx="2970530" cy="287337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200" b="1">
                <a:solidFill>
                  <a:srgbClr val="00AEEF"/>
                </a:solidFill>
                <a:latin typeface="Raleway"/>
                <a:cs typeface="Raleway"/>
              </a:rPr>
              <a:t>Social</a:t>
            </a:r>
            <a:r>
              <a:rPr dirty="0" sz="1200" spc="-50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200" spc="-5" b="1">
                <a:solidFill>
                  <a:srgbClr val="00AEEF"/>
                </a:solidFill>
                <a:latin typeface="Raleway"/>
                <a:cs typeface="Raleway"/>
              </a:rPr>
              <a:t>reporting</a:t>
            </a:r>
            <a:r>
              <a:rPr dirty="0" sz="1200" spc="-10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200" b="1">
                <a:solidFill>
                  <a:srgbClr val="00AEEF"/>
                </a:solidFill>
                <a:latin typeface="Raleway"/>
                <a:cs typeface="Raleway"/>
              </a:rPr>
              <a:t>&amp;</a:t>
            </a:r>
            <a:r>
              <a:rPr dirty="0" sz="1200" spc="-5" b="1">
                <a:solidFill>
                  <a:srgbClr val="00AEEF"/>
                </a:solidFill>
                <a:latin typeface="Raleway"/>
                <a:cs typeface="Raleway"/>
              </a:rPr>
              <a:t> analytics</a:t>
            </a:r>
            <a:endParaRPr sz="1200">
              <a:latin typeface="Raleway"/>
              <a:cs typeface="Raleway"/>
            </a:endParaRPr>
          </a:p>
          <a:p>
            <a:pPr marL="12700" marR="86360">
              <a:lnSpc>
                <a:spcPts val="1300"/>
              </a:lnSpc>
              <a:spcBef>
                <a:spcPts val="20"/>
              </a:spcBef>
            </a:pP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Find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out how your business is performing with post </a:t>
            </a:r>
            <a:r>
              <a:rPr dirty="0" sz="900" spc="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breakdown,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audience reporting, and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KPIs that identify </a:t>
            </a:r>
            <a:r>
              <a:rPr dirty="0" sz="900" spc="-220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the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success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of your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social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media</a:t>
            </a:r>
            <a:r>
              <a:rPr dirty="0" sz="900" spc="-10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strategy.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00AEEF"/>
                </a:solidFill>
                <a:latin typeface="Raleway"/>
                <a:cs typeface="Raleway"/>
              </a:rPr>
              <a:t>Content </a:t>
            </a:r>
            <a:r>
              <a:rPr dirty="0" sz="1200" spc="-5" b="1">
                <a:solidFill>
                  <a:srgbClr val="00AEEF"/>
                </a:solidFill>
                <a:latin typeface="Raleway"/>
                <a:cs typeface="Raleway"/>
              </a:rPr>
              <a:t>library</a:t>
            </a:r>
            <a:endParaRPr sz="1200">
              <a:latin typeface="Raleway"/>
              <a:cs typeface="Raleway"/>
            </a:endParaRPr>
          </a:p>
          <a:p>
            <a:pPr marL="12700" marR="5080">
              <a:lnSpc>
                <a:spcPts val="1300"/>
              </a:lnSpc>
              <a:spcBef>
                <a:spcPts val="20"/>
              </a:spcBef>
            </a:pP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Easily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find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content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for your followers using the built in </a:t>
            </a:r>
            <a:r>
              <a:rPr dirty="0" sz="900" spc="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library.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This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is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constantly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updated with new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articles and </a:t>
            </a:r>
            <a:r>
              <a:rPr dirty="0" sz="900" spc="-220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material</a:t>
            </a:r>
            <a:r>
              <a:rPr dirty="0" sz="900" spc="-1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for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you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to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share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with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your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social audience.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00AEEF"/>
                </a:solidFill>
                <a:latin typeface="Raleway"/>
                <a:cs typeface="Raleway"/>
              </a:rPr>
              <a:t>Video</a:t>
            </a:r>
            <a:r>
              <a:rPr dirty="0" sz="1200" spc="-15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200" b="1">
                <a:solidFill>
                  <a:srgbClr val="00AEEF"/>
                </a:solidFill>
                <a:latin typeface="Raleway"/>
                <a:cs typeface="Raleway"/>
              </a:rPr>
              <a:t>and</a:t>
            </a:r>
            <a:r>
              <a:rPr dirty="0" sz="1200" spc="-15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200" b="1">
                <a:solidFill>
                  <a:srgbClr val="00AEEF"/>
                </a:solidFill>
                <a:latin typeface="Raleway"/>
                <a:cs typeface="Raleway"/>
              </a:rPr>
              <a:t>image</a:t>
            </a:r>
            <a:r>
              <a:rPr dirty="0" sz="1200" spc="-15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200" b="1">
                <a:solidFill>
                  <a:srgbClr val="00AEEF"/>
                </a:solidFill>
                <a:latin typeface="Raleway"/>
                <a:cs typeface="Raleway"/>
              </a:rPr>
              <a:t>support</a:t>
            </a:r>
            <a:endParaRPr sz="1200">
              <a:latin typeface="Raleway"/>
              <a:cs typeface="Raleway"/>
            </a:endParaRPr>
          </a:p>
          <a:p>
            <a:pPr marL="12700" marR="205740">
              <a:lnSpc>
                <a:spcPts val="1300"/>
              </a:lnSpc>
              <a:spcBef>
                <a:spcPts val="20"/>
              </a:spcBef>
            </a:pP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Be your best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social media self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with image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and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video </a:t>
            </a:r>
            <a:r>
              <a:rPr dirty="0" sz="900" spc="-220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capability.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8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00AEEF"/>
                </a:solidFill>
                <a:latin typeface="Raleway"/>
                <a:cs typeface="Raleway"/>
              </a:rPr>
              <a:t>Pixabay</a:t>
            </a:r>
            <a:r>
              <a:rPr dirty="0" sz="1200" spc="-50" b="1">
                <a:solidFill>
                  <a:srgbClr val="00AEEF"/>
                </a:solidFill>
                <a:latin typeface="Raleway"/>
                <a:cs typeface="Raleway"/>
              </a:rPr>
              <a:t> </a:t>
            </a:r>
            <a:r>
              <a:rPr dirty="0" sz="1200" spc="-5" b="1">
                <a:solidFill>
                  <a:srgbClr val="00AEEF"/>
                </a:solidFill>
                <a:latin typeface="Raleway"/>
                <a:cs typeface="Raleway"/>
              </a:rPr>
              <a:t>integration</a:t>
            </a:r>
            <a:endParaRPr sz="1200">
              <a:latin typeface="Raleway"/>
              <a:cs typeface="Raleway"/>
            </a:endParaRPr>
          </a:p>
          <a:p>
            <a:pPr marL="12700" marR="71755">
              <a:lnSpc>
                <a:spcPts val="1300"/>
              </a:lnSpc>
              <a:spcBef>
                <a:spcPts val="20"/>
              </a:spcBef>
            </a:pP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Social</a:t>
            </a:r>
            <a:r>
              <a:rPr dirty="0" sz="900" spc="-20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Marketing</a:t>
            </a:r>
            <a:r>
              <a:rPr dirty="0" sz="900" spc="-20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features</a:t>
            </a:r>
            <a:r>
              <a:rPr dirty="0" sz="900" spc="-1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royalty-free</a:t>
            </a:r>
            <a:r>
              <a:rPr dirty="0" sz="900" spc="-2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image</a:t>
            </a:r>
            <a:r>
              <a:rPr dirty="0" sz="900" spc="-1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searches, </a:t>
            </a:r>
            <a:r>
              <a:rPr dirty="0" sz="900" spc="-220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allowing</a:t>
            </a:r>
            <a:r>
              <a:rPr dirty="0" sz="900" spc="-10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you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to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find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images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without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the</a:t>
            </a:r>
            <a:r>
              <a:rPr dirty="0" sz="900" spc="-5">
                <a:solidFill>
                  <a:srgbClr val="58595B"/>
                </a:solidFill>
                <a:latin typeface="Open Sans"/>
                <a:cs typeface="Open Sans"/>
              </a:rPr>
              <a:t> </a:t>
            </a:r>
            <a:r>
              <a:rPr dirty="0" sz="900">
                <a:solidFill>
                  <a:srgbClr val="58595B"/>
                </a:solidFill>
                <a:latin typeface="Open Sans"/>
                <a:cs typeface="Open Sans"/>
              </a:rPr>
              <a:t>hassle.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5007353"/>
            <a:ext cx="2752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One pla</a:t>
            </a:r>
            <a:r>
              <a:rPr dirty="0" sz="1200" spc="-10" b="1">
                <a:solidFill>
                  <a:srgbClr val="231F20"/>
                </a:solidFill>
                <a:latin typeface="Raleway"/>
                <a:cs typeface="Raleway"/>
              </a:rPr>
              <a:t>c</a:t>
            </a: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e </a:t>
            </a:r>
            <a:r>
              <a:rPr dirty="0" sz="1200" spc="-35" b="1">
                <a:solidFill>
                  <a:srgbClr val="231F20"/>
                </a:solidFill>
                <a:latin typeface="Raleway"/>
                <a:cs typeface="Raleway"/>
              </a:rPr>
              <a:t>f</a:t>
            </a: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or</a:t>
            </a:r>
            <a:r>
              <a:rPr dirty="0" sz="1200" spc="-30" b="1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all</a:t>
            </a:r>
            <a:r>
              <a:rPr dirty="0" sz="1200" spc="-75" b="1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dirty="0" sz="1200" spc="-25" b="1">
                <a:solidFill>
                  <a:srgbClr val="231F20"/>
                </a:solidFill>
                <a:latin typeface="Raleway"/>
                <a:cs typeface="Raleway"/>
              </a:rPr>
              <a:t>y</a:t>
            </a: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our</a:t>
            </a:r>
            <a:r>
              <a:rPr dirty="0" sz="1200" spc="-30" b="1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social</a:t>
            </a:r>
            <a:r>
              <a:rPr dirty="0" sz="1200" spc="-40" b="1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n</a:t>
            </a:r>
            <a:r>
              <a:rPr dirty="0" sz="1200" spc="-5" b="1">
                <a:solidFill>
                  <a:srgbClr val="231F20"/>
                </a:solidFill>
                <a:latin typeface="Raleway"/>
                <a:cs typeface="Raleway"/>
              </a:rPr>
              <a:t>e</a:t>
            </a: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t</a:t>
            </a:r>
            <a:r>
              <a:rPr dirty="0" sz="1200" spc="-25" b="1">
                <a:solidFill>
                  <a:srgbClr val="231F20"/>
                </a:solidFill>
                <a:latin typeface="Raleway"/>
                <a:cs typeface="Raleway"/>
              </a:rPr>
              <a:t>w</a:t>
            </a: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orks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5356603"/>
            <a:ext cx="2912745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Reach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your users wherever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they are.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With Social </a:t>
            </a:r>
            <a:r>
              <a:rPr dirty="0" sz="1000" spc="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Marketing, you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post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to Facebook, Twitter,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 Instagram,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Google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My Business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and Linkedin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-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all </a:t>
            </a:r>
            <a:r>
              <a:rPr dirty="0" sz="1000" spc="-24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one place.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4959" y="5007353"/>
            <a:ext cx="1978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231F20"/>
                </a:solidFill>
                <a:latin typeface="Raleway"/>
                <a:cs typeface="Raleway"/>
              </a:rPr>
              <a:t>Intelligent</a:t>
            </a:r>
            <a:r>
              <a:rPr dirty="0" sz="1200" spc="-25" b="1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dirty="0" sz="1200" b="1">
                <a:solidFill>
                  <a:srgbClr val="231F20"/>
                </a:solidFill>
                <a:latin typeface="Raleway"/>
                <a:cs typeface="Raleway"/>
              </a:rPr>
              <a:t>lead</a:t>
            </a:r>
            <a:r>
              <a:rPr dirty="0" sz="1200" spc="-20" b="1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dirty="0" sz="1200" spc="-5" b="1">
                <a:solidFill>
                  <a:srgbClr val="231F20"/>
                </a:solidFill>
                <a:latin typeface="Raleway"/>
                <a:cs typeface="Raleway"/>
              </a:rPr>
              <a:t>generation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4959" y="5356603"/>
            <a:ext cx="296227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Set up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smart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lead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searches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based on your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chosen </a:t>
            </a:r>
            <a:r>
              <a:rPr dirty="0" sz="1000" spc="-24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keywords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location,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allowing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find </a:t>
            </a:r>
            <a:r>
              <a:rPr dirty="0" sz="1000" spc="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customers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looking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businesses</a:t>
            </a:r>
            <a:r>
              <a:rPr dirty="0" sz="1000" spc="-1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like</a:t>
            </a:r>
            <a:r>
              <a:rPr dirty="0" sz="1000" spc="-5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dirty="0" sz="1000">
                <a:solidFill>
                  <a:srgbClr val="231F20"/>
                </a:solidFill>
                <a:latin typeface="Open Sans"/>
                <a:cs typeface="Open Sans"/>
              </a:rPr>
              <a:t>yours.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5276088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 h="0">
                <a:moveTo>
                  <a:pt x="0" y="0"/>
                </a:moveTo>
                <a:lnTo>
                  <a:pt x="317754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37659" y="5288788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 h="0">
                <a:moveTo>
                  <a:pt x="0" y="0"/>
                </a:moveTo>
                <a:lnTo>
                  <a:pt x="317754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5423550" y="4169812"/>
            <a:ext cx="683895" cy="683895"/>
            <a:chOff x="5423550" y="4169812"/>
            <a:chExt cx="683895" cy="683895"/>
          </a:xfrm>
        </p:grpSpPr>
        <p:sp>
          <p:nvSpPr>
            <p:cNvPr id="12" name="object 12"/>
            <p:cNvSpPr/>
            <p:nvPr/>
          </p:nvSpPr>
          <p:spPr>
            <a:xfrm>
              <a:off x="5423886" y="4170149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341452" y="0"/>
                  </a:moveTo>
                  <a:lnTo>
                    <a:pt x="295118" y="3117"/>
                  </a:lnTo>
                  <a:lnTo>
                    <a:pt x="250679" y="12197"/>
                  </a:lnTo>
                  <a:lnTo>
                    <a:pt x="208542" y="26834"/>
                  </a:lnTo>
                  <a:lnTo>
                    <a:pt x="169113" y="46620"/>
                  </a:lnTo>
                  <a:lnTo>
                    <a:pt x="132799" y="71149"/>
                  </a:lnTo>
                  <a:lnTo>
                    <a:pt x="100007" y="100014"/>
                  </a:lnTo>
                  <a:lnTo>
                    <a:pt x="71144" y="132807"/>
                  </a:lnTo>
                  <a:lnTo>
                    <a:pt x="46617" y="169122"/>
                  </a:lnTo>
                  <a:lnTo>
                    <a:pt x="26832" y="208552"/>
                  </a:lnTo>
                  <a:lnTo>
                    <a:pt x="12196" y="250691"/>
                  </a:lnTo>
                  <a:lnTo>
                    <a:pt x="3116" y="295130"/>
                  </a:lnTo>
                  <a:lnTo>
                    <a:pt x="0" y="341464"/>
                  </a:lnTo>
                  <a:lnTo>
                    <a:pt x="3116" y="387798"/>
                  </a:lnTo>
                  <a:lnTo>
                    <a:pt x="12196" y="432238"/>
                  </a:lnTo>
                  <a:lnTo>
                    <a:pt x="26832" y="474376"/>
                  </a:lnTo>
                  <a:lnTo>
                    <a:pt x="46617" y="513807"/>
                  </a:lnTo>
                  <a:lnTo>
                    <a:pt x="71144" y="550122"/>
                  </a:lnTo>
                  <a:lnTo>
                    <a:pt x="100007" y="582915"/>
                  </a:lnTo>
                  <a:lnTo>
                    <a:pt x="132799" y="611780"/>
                  </a:lnTo>
                  <a:lnTo>
                    <a:pt x="169113" y="636309"/>
                  </a:lnTo>
                  <a:lnTo>
                    <a:pt x="208542" y="656095"/>
                  </a:lnTo>
                  <a:lnTo>
                    <a:pt x="250679" y="670732"/>
                  </a:lnTo>
                  <a:lnTo>
                    <a:pt x="295118" y="679812"/>
                  </a:lnTo>
                  <a:lnTo>
                    <a:pt x="341452" y="682929"/>
                  </a:lnTo>
                  <a:lnTo>
                    <a:pt x="387786" y="679812"/>
                  </a:lnTo>
                  <a:lnTo>
                    <a:pt x="432225" y="670732"/>
                  </a:lnTo>
                  <a:lnTo>
                    <a:pt x="474364" y="656095"/>
                  </a:lnTo>
                  <a:lnTo>
                    <a:pt x="513794" y="636309"/>
                  </a:lnTo>
                  <a:lnTo>
                    <a:pt x="550109" y="611780"/>
                  </a:lnTo>
                  <a:lnTo>
                    <a:pt x="582903" y="582915"/>
                  </a:lnTo>
                  <a:lnTo>
                    <a:pt x="611767" y="550122"/>
                  </a:lnTo>
                  <a:lnTo>
                    <a:pt x="636296" y="513807"/>
                  </a:lnTo>
                  <a:lnTo>
                    <a:pt x="656082" y="474376"/>
                  </a:lnTo>
                  <a:lnTo>
                    <a:pt x="670719" y="432238"/>
                  </a:lnTo>
                  <a:lnTo>
                    <a:pt x="679799" y="387798"/>
                  </a:lnTo>
                  <a:lnTo>
                    <a:pt x="682917" y="341464"/>
                  </a:lnTo>
                  <a:lnTo>
                    <a:pt x="679799" y="295130"/>
                  </a:lnTo>
                  <a:lnTo>
                    <a:pt x="670719" y="250691"/>
                  </a:lnTo>
                  <a:lnTo>
                    <a:pt x="656082" y="208552"/>
                  </a:lnTo>
                  <a:lnTo>
                    <a:pt x="636296" y="169122"/>
                  </a:lnTo>
                  <a:lnTo>
                    <a:pt x="611767" y="132807"/>
                  </a:lnTo>
                  <a:lnTo>
                    <a:pt x="582903" y="100014"/>
                  </a:lnTo>
                  <a:lnTo>
                    <a:pt x="550109" y="71149"/>
                  </a:lnTo>
                  <a:lnTo>
                    <a:pt x="513794" y="46620"/>
                  </a:lnTo>
                  <a:lnTo>
                    <a:pt x="474364" y="26834"/>
                  </a:lnTo>
                  <a:lnTo>
                    <a:pt x="432225" y="12197"/>
                  </a:lnTo>
                  <a:lnTo>
                    <a:pt x="387786" y="3117"/>
                  </a:lnTo>
                  <a:lnTo>
                    <a:pt x="341452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23886" y="4170149"/>
              <a:ext cx="683260" cy="683260"/>
            </a:xfrm>
            <a:custGeom>
              <a:avLst/>
              <a:gdLst/>
              <a:ahLst/>
              <a:cxnLst/>
              <a:rect l="l" t="t" r="r" b="b"/>
              <a:pathLst>
                <a:path w="683260" h="683260">
                  <a:moveTo>
                    <a:pt x="682917" y="341464"/>
                  </a:moveTo>
                  <a:lnTo>
                    <a:pt x="679799" y="387798"/>
                  </a:lnTo>
                  <a:lnTo>
                    <a:pt x="670719" y="432238"/>
                  </a:lnTo>
                  <a:lnTo>
                    <a:pt x="656082" y="474376"/>
                  </a:lnTo>
                  <a:lnTo>
                    <a:pt x="636296" y="513807"/>
                  </a:lnTo>
                  <a:lnTo>
                    <a:pt x="611767" y="550122"/>
                  </a:lnTo>
                  <a:lnTo>
                    <a:pt x="582903" y="582915"/>
                  </a:lnTo>
                  <a:lnTo>
                    <a:pt x="550109" y="611780"/>
                  </a:lnTo>
                  <a:lnTo>
                    <a:pt x="513794" y="636309"/>
                  </a:lnTo>
                  <a:lnTo>
                    <a:pt x="474364" y="656095"/>
                  </a:lnTo>
                  <a:lnTo>
                    <a:pt x="432225" y="670732"/>
                  </a:lnTo>
                  <a:lnTo>
                    <a:pt x="387786" y="679812"/>
                  </a:lnTo>
                  <a:lnTo>
                    <a:pt x="341452" y="682929"/>
                  </a:lnTo>
                  <a:lnTo>
                    <a:pt x="295118" y="679812"/>
                  </a:lnTo>
                  <a:lnTo>
                    <a:pt x="250679" y="670732"/>
                  </a:lnTo>
                  <a:lnTo>
                    <a:pt x="208542" y="656095"/>
                  </a:lnTo>
                  <a:lnTo>
                    <a:pt x="169113" y="636309"/>
                  </a:lnTo>
                  <a:lnTo>
                    <a:pt x="132799" y="611780"/>
                  </a:lnTo>
                  <a:lnTo>
                    <a:pt x="100007" y="582915"/>
                  </a:lnTo>
                  <a:lnTo>
                    <a:pt x="71144" y="550122"/>
                  </a:lnTo>
                  <a:lnTo>
                    <a:pt x="46617" y="513807"/>
                  </a:lnTo>
                  <a:lnTo>
                    <a:pt x="26832" y="474376"/>
                  </a:lnTo>
                  <a:lnTo>
                    <a:pt x="12196" y="432238"/>
                  </a:lnTo>
                  <a:lnTo>
                    <a:pt x="3116" y="387798"/>
                  </a:lnTo>
                  <a:lnTo>
                    <a:pt x="0" y="341464"/>
                  </a:lnTo>
                  <a:lnTo>
                    <a:pt x="3116" y="295130"/>
                  </a:lnTo>
                  <a:lnTo>
                    <a:pt x="12196" y="250691"/>
                  </a:lnTo>
                  <a:lnTo>
                    <a:pt x="26832" y="208552"/>
                  </a:lnTo>
                  <a:lnTo>
                    <a:pt x="46617" y="169122"/>
                  </a:lnTo>
                  <a:lnTo>
                    <a:pt x="71144" y="132807"/>
                  </a:lnTo>
                  <a:lnTo>
                    <a:pt x="100007" y="100014"/>
                  </a:lnTo>
                  <a:lnTo>
                    <a:pt x="132799" y="71149"/>
                  </a:lnTo>
                  <a:lnTo>
                    <a:pt x="169113" y="46620"/>
                  </a:lnTo>
                  <a:lnTo>
                    <a:pt x="208542" y="26834"/>
                  </a:lnTo>
                  <a:lnTo>
                    <a:pt x="250679" y="12197"/>
                  </a:lnTo>
                  <a:lnTo>
                    <a:pt x="295118" y="3117"/>
                  </a:lnTo>
                  <a:lnTo>
                    <a:pt x="341452" y="0"/>
                  </a:lnTo>
                  <a:lnTo>
                    <a:pt x="387786" y="3117"/>
                  </a:lnTo>
                  <a:lnTo>
                    <a:pt x="432225" y="12197"/>
                  </a:lnTo>
                  <a:lnTo>
                    <a:pt x="474364" y="26834"/>
                  </a:lnTo>
                  <a:lnTo>
                    <a:pt x="513794" y="46620"/>
                  </a:lnTo>
                  <a:lnTo>
                    <a:pt x="550109" y="71149"/>
                  </a:lnTo>
                  <a:lnTo>
                    <a:pt x="582903" y="100014"/>
                  </a:lnTo>
                  <a:lnTo>
                    <a:pt x="611767" y="132807"/>
                  </a:lnTo>
                  <a:lnTo>
                    <a:pt x="636296" y="169122"/>
                  </a:lnTo>
                  <a:lnTo>
                    <a:pt x="656082" y="208552"/>
                  </a:lnTo>
                  <a:lnTo>
                    <a:pt x="670719" y="250691"/>
                  </a:lnTo>
                  <a:lnTo>
                    <a:pt x="679799" y="295130"/>
                  </a:lnTo>
                  <a:lnTo>
                    <a:pt x="682917" y="34146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544528" y="4259579"/>
              <a:ext cx="438784" cy="483870"/>
            </a:xfrm>
            <a:custGeom>
              <a:avLst/>
              <a:gdLst/>
              <a:ahLst/>
              <a:cxnLst/>
              <a:rect l="l" t="t" r="r" b="b"/>
              <a:pathLst>
                <a:path w="438785" h="483870">
                  <a:moveTo>
                    <a:pt x="157403" y="212280"/>
                  </a:moveTo>
                  <a:lnTo>
                    <a:pt x="64033" y="212280"/>
                  </a:lnTo>
                  <a:lnTo>
                    <a:pt x="64033" y="229895"/>
                  </a:lnTo>
                  <a:lnTo>
                    <a:pt x="157403" y="229895"/>
                  </a:lnTo>
                  <a:lnTo>
                    <a:pt x="157403" y="212280"/>
                  </a:lnTo>
                  <a:close/>
                </a:path>
                <a:path w="438785" h="483870">
                  <a:moveTo>
                    <a:pt x="378993" y="193040"/>
                  </a:moveTo>
                  <a:lnTo>
                    <a:pt x="364477" y="193040"/>
                  </a:lnTo>
                  <a:lnTo>
                    <a:pt x="364477" y="200660"/>
                  </a:lnTo>
                  <a:lnTo>
                    <a:pt x="364477" y="241300"/>
                  </a:lnTo>
                  <a:lnTo>
                    <a:pt x="188582" y="241300"/>
                  </a:lnTo>
                  <a:lnTo>
                    <a:pt x="188582" y="200660"/>
                  </a:lnTo>
                  <a:lnTo>
                    <a:pt x="364477" y="200660"/>
                  </a:lnTo>
                  <a:lnTo>
                    <a:pt x="364477" y="193040"/>
                  </a:lnTo>
                  <a:lnTo>
                    <a:pt x="174053" y="193040"/>
                  </a:lnTo>
                  <a:lnTo>
                    <a:pt x="174053" y="200660"/>
                  </a:lnTo>
                  <a:lnTo>
                    <a:pt x="174053" y="241300"/>
                  </a:lnTo>
                  <a:lnTo>
                    <a:pt x="174053" y="250190"/>
                  </a:lnTo>
                  <a:lnTo>
                    <a:pt x="378993" y="250190"/>
                  </a:lnTo>
                  <a:lnTo>
                    <a:pt x="378993" y="241528"/>
                  </a:lnTo>
                  <a:lnTo>
                    <a:pt x="378993" y="241300"/>
                  </a:lnTo>
                  <a:lnTo>
                    <a:pt x="378993" y="200660"/>
                  </a:lnTo>
                  <a:lnTo>
                    <a:pt x="378993" y="193040"/>
                  </a:lnTo>
                  <a:close/>
                </a:path>
                <a:path w="438785" h="483870">
                  <a:moveTo>
                    <a:pt x="438632" y="437476"/>
                  </a:moveTo>
                  <a:lnTo>
                    <a:pt x="0" y="437476"/>
                  </a:lnTo>
                  <a:lnTo>
                    <a:pt x="0" y="483273"/>
                  </a:lnTo>
                  <a:lnTo>
                    <a:pt x="438632" y="483273"/>
                  </a:lnTo>
                  <a:lnTo>
                    <a:pt x="438632" y="437476"/>
                  </a:lnTo>
                  <a:close/>
                </a:path>
                <a:path w="438785" h="483870">
                  <a:moveTo>
                    <a:pt x="438632" y="430428"/>
                  </a:moveTo>
                  <a:lnTo>
                    <a:pt x="432079" y="402247"/>
                  </a:lnTo>
                  <a:lnTo>
                    <a:pt x="427164" y="381076"/>
                  </a:lnTo>
                  <a:lnTo>
                    <a:pt x="422465" y="360870"/>
                  </a:lnTo>
                  <a:lnTo>
                    <a:pt x="422338" y="360299"/>
                  </a:lnTo>
                  <a:lnTo>
                    <a:pt x="418426" y="341553"/>
                  </a:lnTo>
                  <a:lnTo>
                    <a:pt x="414566" y="323062"/>
                  </a:lnTo>
                  <a:lnTo>
                    <a:pt x="413969" y="320230"/>
                  </a:lnTo>
                  <a:lnTo>
                    <a:pt x="412140" y="305358"/>
                  </a:lnTo>
                  <a:lnTo>
                    <a:pt x="410883" y="295173"/>
                  </a:lnTo>
                  <a:lnTo>
                    <a:pt x="410451" y="270129"/>
                  </a:lnTo>
                  <a:lnTo>
                    <a:pt x="410451" y="259562"/>
                  </a:lnTo>
                  <a:lnTo>
                    <a:pt x="410451" y="159143"/>
                  </a:lnTo>
                  <a:lnTo>
                    <a:pt x="398995" y="159143"/>
                  </a:lnTo>
                  <a:lnTo>
                    <a:pt x="398995" y="402247"/>
                  </a:lnTo>
                  <a:lnTo>
                    <a:pt x="361124" y="402247"/>
                  </a:lnTo>
                  <a:lnTo>
                    <a:pt x="357860" y="381076"/>
                  </a:lnTo>
                  <a:lnTo>
                    <a:pt x="394855" y="381076"/>
                  </a:lnTo>
                  <a:lnTo>
                    <a:pt x="398995" y="402247"/>
                  </a:lnTo>
                  <a:lnTo>
                    <a:pt x="398995" y="159143"/>
                  </a:lnTo>
                  <a:lnTo>
                    <a:pt x="390906" y="159143"/>
                  </a:lnTo>
                  <a:lnTo>
                    <a:pt x="390906" y="360870"/>
                  </a:lnTo>
                  <a:lnTo>
                    <a:pt x="354749" y="360870"/>
                  </a:lnTo>
                  <a:lnTo>
                    <a:pt x="351764" y="341553"/>
                  </a:lnTo>
                  <a:lnTo>
                    <a:pt x="387134" y="341553"/>
                  </a:lnTo>
                  <a:lnTo>
                    <a:pt x="390906" y="360870"/>
                  </a:lnTo>
                  <a:lnTo>
                    <a:pt x="390906" y="159143"/>
                  </a:lnTo>
                  <a:lnTo>
                    <a:pt x="233413" y="159143"/>
                  </a:lnTo>
                  <a:lnTo>
                    <a:pt x="233413" y="93980"/>
                  </a:lnTo>
                  <a:lnTo>
                    <a:pt x="318503" y="93980"/>
                  </a:lnTo>
                  <a:lnTo>
                    <a:pt x="318503" y="72491"/>
                  </a:lnTo>
                  <a:lnTo>
                    <a:pt x="318503" y="20320"/>
                  </a:lnTo>
                  <a:lnTo>
                    <a:pt x="318503" y="0"/>
                  </a:lnTo>
                  <a:lnTo>
                    <a:pt x="297611" y="0"/>
                  </a:lnTo>
                  <a:lnTo>
                    <a:pt x="297611" y="20320"/>
                  </a:lnTo>
                  <a:lnTo>
                    <a:pt x="297611" y="72390"/>
                  </a:lnTo>
                  <a:lnTo>
                    <a:pt x="141020" y="72390"/>
                  </a:lnTo>
                  <a:lnTo>
                    <a:pt x="141020" y="20320"/>
                  </a:lnTo>
                  <a:lnTo>
                    <a:pt x="297611" y="20320"/>
                  </a:lnTo>
                  <a:lnTo>
                    <a:pt x="297611" y="0"/>
                  </a:lnTo>
                  <a:lnTo>
                    <a:pt x="120154" y="0"/>
                  </a:lnTo>
                  <a:lnTo>
                    <a:pt x="120154" y="20320"/>
                  </a:lnTo>
                  <a:lnTo>
                    <a:pt x="120154" y="72390"/>
                  </a:lnTo>
                  <a:lnTo>
                    <a:pt x="120154" y="93980"/>
                  </a:lnTo>
                  <a:lnTo>
                    <a:pt x="205232" y="93980"/>
                  </a:lnTo>
                  <a:lnTo>
                    <a:pt x="205232" y="159143"/>
                  </a:lnTo>
                  <a:lnTo>
                    <a:pt x="157454" y="159143"/>
                  </a:lnTo>
                  <a:lnTo>
                    <a:pt x="157454" y="182638"/>
                  </a:lnTo>
                  <a:lnTo>
                    <a:pt x="387553" y="182638"/>
                  </a:lnTo>
                  <a:lnTo>
                    <a:pt x="387553" y="259562"/>
                  </a:lnTo>
                  <a:lnTo>
                    <a:pt x="383527" y="259562"/>
                  </a:lnTo>
                  <a:lnTo>
                    <a:pt x="383527" y="323062"/>
                  </a:lnTo>
                  <a:lnTo>
                    <a:pt x="348919" y="323062"/>
                  </a:lnTo>
                  <a:lnTo>
                    <a:pt x="346189" y="305358"/>
                  </a:lnTo>
                  <a:lnTo>
                    <a:pt x="380060" y="305358"/>
                  </a:lnTo>
                  <a:lnTo>
                    <a:pt x="383527" y="323062"/>
                  </a:lnTo>
                  <a:lnTo>
                    <a:pt x="383527" y="259562"/>
                  </a:lnTo>
                  <a:lnTo>
                    <a:pt x="339102" y="259562"/>
                  </a:lnTo>
                  <a:lnTo>
                    <a:pt x="339102" y="402247"/>
                  </a:lnTo>
                  <a:lnTo>
                    <a:pt x="301231" y="402247"/>
                  </a:lnTo>
                  <a:lnTo>
                    <a:pt x="299351" y="381076"/>
                  </a:lnTo>
                  <a:lnTo>
                    <a:pt x="336346" y="381076"/>
                  </a:lnTo>
                  <a:lnTo>
                    <a:pt x="339102" y="402247"/>
                  </a:lnTo>
                  <a:lnTo>
                    <a:pt x="339102" y="259562"/>
                  </a:lnTo>
                  <a:lnTo>
                    <a:pt x="333717" y="259562"/>
                  </a:lnTo>
                  <a:lnTo>
                    <a:pt x="333717" y="360870"/>
                  </a:lnTo>
                  <a:lnTo>
                    <a:pt x="297548" y="360870"/>
                  </a:lnTo>
                  <a:lnTo>
                    <a:pt x="295833" y="341553"/>
                  </a:lnTo>
                  <a:lnTo>
                    <a:pt x="331203" y="341553"/>
                  </a:lnTo>
                  <a:lnTo>
                    <a:pt x="333717" y="360870"/>
                  </a:lnTo>
                  <a:lnTo>
                    <a:pt x="333717" y="259562"/>
                  </a:lnTo>
                  <a:lnTo>
                    <a:pt x="328803" y="259562"/>
                  </a:lnTo>
                  <a:lnTo>
                    <a:pt x="328803" y="323062"/>
                  </a:lnTo>
                  <a:lnTo>
                    <a:pt x="294195" y="323062"/>
                  </a:lnTo>
                  <a:lnTo>
                    <a:pt x="292620" y="305358"/>
                  </a:lnTo>
                  <a:lnTo>
                    <a:pt x="326491" y="305358"/>
                  </a:lnTo>
                  <a:lnTo>
                    <a:pt x="328803" y="323062"/>
                  </a:lnTo>
                  <a:lnTo>
                    <a:pt x="328803" y="259562"/>
                  </a:lnTo>
                  <a:lnTo>
                    <a:pt x="279209" y="259562"/>
                  </a:lnTo>
                  <a:lnTo>
                    <a:pt x="279209" y="402247"/>
                  </a:lnTo>
                  <a:lnTo>
                    <a:pt x="241338" y="402247"/>
                  </a:lnTo>
                  <a:lnTo>
                    <a:pt x="240842" y="381076"/>
                  </a:lnTo>
                  <a:lnTo>
                    <a:pt x="277837" y="381076"/>
                  </a:lnTo>
                  <a:lnTo>
                    <a:pt x="279209" y="402247"/>
                  </a:lnTo>
                  <a:lnTo>
                    <a:pt x="279209" y="259562"/>
                  </a:lnTo>
                  <a:lnTo>
                    <a:pt x="276529" y="259562"/>
                  </a:lnTo>
                  <a:lnTo>
                    <a:pt x="276529" y="360870"/>
                  </a:lnTo>
                  <a:lnTo>
                    <a:pt x="240360" y="360870"/>
                  </a:lnTo>
                  <a:lnTo>
                    <a:pt x="239903" y="341553"/>
                  </a:lnTo>
                  <a:lnTo>
                    <a:pt x="275272" y="341553"/>
                  </a:lnTo>
                  <a:lnTo>
                    <a:pt x="276529" y="360870"/>
                  </a:lnTo>
                  <a:lnTo>
                    <a:pt x="276529" y="259562"/>
                  </a:lnTo>
                  <a:lnTo>
                    <a:pt x="274078" y="259562"/>
                  </a:lnTo>
                  <a:lnTo>
                    <a:pt x="274078" y="323062"/>
                  </a:lnTo>
                  <a:lnTo>
                    <a:pt x="239471" y="323062"/>
                  </a:lnTo>
                  <a:lnTo>
                    <a:pt x="239052" y="305358"/>
                  </a:lnTo>
                  <a:lnTo>
                    <a:pt x="272923" y="305358"/>
                  </a:lnTo>
                  <a:lnTo>
                    <a:pt x="274078" y="323062"/>
                  </a:lnTo>
                  <a:lnTo>
                    <a:pt x="274078" y="259562"/>
                  </a:lnTo>
                  <a:lnTo>
                    <a:pt x="200456" y="259562"/>
                  </a:lnTo>
                  <a:lnTo>
                    <a:pt x="200456" y="305358"/>
                  </a:lnTo>
                  <a:lnTo>
                    <a:pt x="200037" y="323062"/>
                  </a:lnTo>
                  <a:lnTo>
                    <a:pt x="199605" y="323062"/>
                  </a:lnTo>
                  <a:lnTo>
                    <a:pt x="199605" y="341553"/>
                  </a:lnTo>
                  <a:lnTo>
                    <a:pt x="199148" y="360870"/>
                  </a:lnTo>
                  <a:lnTo>
                    <a:pt x="198678" y="360870"/>
                  </a:lnTo>
                  <a:lnTo>
                    <a:pt x="198678" y="381076"/>
                  </a:lnTo>
                  <a:lnTo>
                    <a:pt x="198170" y="402247"/>
                  </a:lnTo>
                  <a:lnTo>
                    <a:pt x="160299" y="402247"/>
                  </a:lnTo>
                  <a:lnTo>
                    <a:pt x="161671" y="381076"/>
                  </a:lnTo>
                  <a:lnTo>
                    <a:pt x="198678" y="381076"/>
                  </a:lnTo>
                  <a:lnTo>
                    <a:pt x="198678" y="360870"/>
                  </a:lnTo>
                  <a:lnTo>
                    <a:pt x="162991" y="360870"/>
                  </a:lnTo>
                  <a:lnTo>
                    <a:pt x="164236" y="341553"/>
                  </a:lnTo>
                  <a:lnTo>
                    <a:pt x="199605" y="341553"/>
                  </a:lnTo>
                  <a:lnTo>
                    <a:pt x="199605" y="323062"/>
                  </a:lnTo>
                  <a:lnTo>
                    <a:pt x="165430" y="323062"/>
                  </a:lnTo>
                  <a:lnTo>
                    <a:pt x="166585" y="305358"/>
                  </a:lnTo>
                  <a:lnTo>
                    <a:pt x="200456" y="305358"/>
                  </a:lnTo>
                  <a:lnTo>
                    <a:pt x="200456" y="259562"/>
                  </a:lnTo>
                  <a:lnTo>
                    <a:pt x="146888" y="259562"/>
                  </a:lnTo>
                  <a:lnTo>
                    <a:pt x="146888" y="305358"/>
                  </a:lnTo>
                  <a:lnTo>
                    <a:pt x="145313" y="323062"/>
                  </a:lnTo>
                  <a:lnTo>
                    <a:pt x="143675" y="323062"/>
                  </a:lnTo>
                  <a:lnTo>
                    <a:pt x="143675" y="341553"/>
                  </a:lnTo>
                  <a:lnTo>
                    <a:pt x="141960" y="360870"/>
                  </a:lnTo>
                  <a:lnTo>
                    <a:pt x="140157" y="360870"/>
                  </a:lnTo>
                  <a:lnTo>
                    <a:pt x="140157" y="381076"/>
                  </a:lnTo>
                  <a:lnTo>
                    <a:pt x="138277" y="402247"/>
                  </a:lnTo>
                  <a:lnTo>
                    <a:pt x="100406" y="402247"/>
                  </a:lnTo>
                  <a:lnTo>
                    <a:pt x="103162" y="381076"/>
                  </a:lnTo>
                  <a:lnTo>
                    <a:pt x="140157" y="381076"/>
                  </a:lnTo>
                  <a:lnTo>
                    <a:pt x="140157" y="360870"/>
                  </a:lnTo>
                  <a:lnTo>
                    <a:pt x="105791" y="360870"/>
                  </a:lnTo>
                  <a:lnTo>
                    <a:pt x="108305" y="341553"/>
                  </a:lnTo>
                  <a:lnTo>
                    <a:pt x="143675" y="341553"/>
                  </a:lnTo>
                  <a:lnTo>
                    <a:pt x="143675" y="323062"/>
                  </a:lnTo>
                  <a:lnTo>
                    <a:pt x="110718" y="323062"/>
                  </a:lnTo>
                  <a:lnTo>
                    <a:pt x="113017" y="305358"/>
                  </a:lnTo>
                  <a:lnTo>
                    <a:pt x="146888" y="305358"/>
                  </a:lnTo>
                  <a:lnTo>
                    <a:pt x="146888" y="259562"/>
                  </a:lnTo>
                  <a:lnTo>
                    <a:pt x="93319" y="259562"/>
                  </a:lnTo>
                  <a:lnTo>
                    <a:pt x="93319" y="305358"/>
                  </a:lnTo>
                  <a:lnTo>
                    <a:pt x="90589" y="323062"/>
                  </a:lnTo>
                  <a:lnTo>
                    <a:pt x="87744" y="323062"/>
                  </a:lnTo>
                  <a:lnTo>
                    <a:pt x="87744" y="341553"/>
                  </a:lnTo>
                  <a:lnTo>
                    <a:pt x="84772" y="360870"/>
                  </a:lnTo>
                  <a:lnTo>
                    <a:pt x="81648" y="360870"/>
                  </a:lnTo>
                  <a:lnTo>
                    <a:pt x="81648" y="381076"/>
                  </a:lnTo>
                  <a:lnTo>
                    <a:pt x="78384" y="402247"/>
                  </a:lnTo>
                  <a:lnTo>
                    <a:pt x="40513" y="402247"/>
                  </a:lnTo>
                  <a:lnTo>
                    <a:pt x="44653" y="381076"/>
                  </a:lnTo>
                  <a:lnTo>
                    <a:pt x="81648" y="381076"/>
                  </a:lnTo>
                  <a:lnTo>
                    <a:pt x="81648" y="360870"/>
                  </a:lnTo>
                  <a:lnTo>
                    <a:pt x="48602" y="360870"/>
                  </a:lnTo>
                  <a:lnTo>
                    <a:pt x="52374" y="341553"/>
                  </a:lnTo>
                  <a:lnTo>
                    <a:pt x="87744" y="341553"/>
                  </a:lnTo>
                  <a:lnTo>
                    <a:pt x="87744" y="323062"/>
                  </a:lnTo>
                  <a:lnTo>
                    <a:pt x="55994" y="323062"/>
                  </a:lnTo>
                  <a:lnTo>
                    <a:pt x="59448" y="305358"/>
                  </a:lnTo>
                  <a:lnTo>
                    <a:pt x="93319" y="305358"/>
                  </a:lnTo>
                  <a:lnTo>
                    <a:pt x="93319" y="259562"/>
                  </a:lnTo>
                  <a:lnTo>
                    <a:pt x="51079" y="259562"/>
                  </a:lnTo>
                  <a:lnTo>
                    <a:pt x="51079" y="182638"/>
                  </a:lnTo>
                  <a:lnTo>
                    <a:pt x="64084" y="182638"/>
                  </a:lnTo>
                  <a:lnTo>
                    <a:pt x="64084" y="159143"/>
                  </a:lnTo>
                  <a:lnTo>
                    <a:pt x="28181" y="159143"/>
                  </a:lnTo>
                  <a:lnTo>
                    <a:pt x="28181" y="270129"/>
                  </a:lnTo>
                  <a:lnTo>
                    <a:pt x="23774" y="312089"/>
                  </a:lnTo>
                  <a:lnTo>
                    <a:pt x="14084" y="365302"/>
                  </a:lnTo>
                  <a:lnTo>
                    <a:pt x="4406" y="411022"/>
                  </a:lnTo>
                  <a:lnTo>
                    <a:pt x="0" y="430428"/>
                  </a:lnTo>
                  <a:lnTo>
                    <a:pt x="438632" y="430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5660" y="4371339"/>
              <a:ext cx="79286" cy="10541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667988" y="4171645"/>
            <a:ext cx="678815" cy="678815"/>
            <a:chOff x="1667988" y="4171645"/>
            <a:chExt cx="678815" cy="678815"/>
          </a:xfrm>
        </p:grpSpPr>
        <p:sp>
          <p:nvSpPr>
            <p:cNvPr id="17" name="object 17"/>
            <p:cNvSpPr/>
            <p:nvPr/>
          </p:nvSpPr>
          <p:spPr>
            <a:xfrm>
              <a:off x="1691796" y="4195944"/>
              <a:ext cx="631825" cy="631825"/>
            </a:xfrm>
            <a:custGeom>
              <a:avLst/>
              <a:gdLst/>
              <a:ahLst/>
              <a:cxnLst/>
              <a:rect l="l" t="t" r="r" b="b"/>
              <a:pathLst>
                <a:path w="631825" h="631825">
                  <a:moveTo>
                    <a:pt x="315887" y="0"/>
                  </a:moveTo>
                  <a:lnTo>
                    <a:pt x="269207" y="3425"/>
                  </a:lnTo>
                  <a:lnTo>
                    <a:pt x="224654" y="13374"/>
                  </a:lnTo>
                  <a:lnTo>
                    <a:pt x="182716" y="29359"/>
                  </a:lnTo>
                  <a:lnTo>
                    <a:pt x="143883" y="50891"/>
                  </a:lnTo>
                  <a:lnTo>
                    <a:pt x="108641" y="77482"/>
                  </a:lnTo>
                  <a:lnTo>
                    <a:pt x="77481" y="108643"/>
                  </a:lnTo>
                  <a:lnTo>
                    <a:pt x="50891" y="143886"/>
                  </a:lnTo>
                  <a:lnTo>
                    <a:pt x="29359" y="182721"/>
                  </a:lnTo>
                  <a:lnTo>
                    <a:pt x="13374" y="224661"/>
                  </a:lnTo>
                  <a:lnTo>
                    <a:pt x="3425" y="269217"/>
                  </a:lnTo>
                  <a:lnTo>
                    <a:pt x="0" y="315899"/>
                  </a:lnTo>
                  <a:lnTo>
                    <a:pt x="3425" y="362579"/>
                  </a:lnTo>
                  <a:lnTo>
                    <a:pt x="13374" y="407132"/>
                  </a:lnTo>
                  <a:lnTo>
                    <a:pt x="29359" y="449069"/>
                  </a:lnTo>
                  <a:lnTo>
                    <a:pt x="50891" y="487903"/>
                  </a:lnTo>
                  <a:lnTo>
                    <a:pt x="77481" y="523145"/>
                  </a:lnTo>
                  <a:lnTo>
                    <a:pt x="108641" y="554305"/>
                  </a:lnTo>
                  <a:lnTo>
                    <a:pt x="143883" y="580895"/>
                  </a:lnTo>
                  <a:lnTo>
                    <a:pt x="182716" y="602427"/>
                  </a:lnTo>
                  <a:lnTo>
                    <a:pt x="224654" y="618412"/>
                  </a:lnTo>
                  <a:lnTo>
                    <a:pt x="269207" y="628361"/>
                  </a:lnTo>
                  <a:lnTo>
                    <a:pt x="315887" y="631786"/>
                  </a:lnTo>
                  <a:lnTo>
                    <a:pt x="362566" y="628361"/>
                  </a:lnTo>
                  <a:lnTo>
                    <a:pt x="407119" y="618412"/>
                  </a:lnTo>
                  <a:lnTo>
                    <a:pt x="449057" y="602427"/>
                  </a:lnTo>
                  <a:lnTo>
                    <a:pt x="487891" y="580895"/>
                  </a:lnTo>
                  <a:lnTo>
                    <a:pt x="523132" y="554305"/>
                  </a:lnTo>
                  <a:lnTo>
                    <a:pt x="554292" y="523145"/>
                  </a:lnTo>
                  <a:lnTo>
                    <a:pt x="580882" y="487903"/>
                  </a:lnTo>
                  <a:lnTo>
                    <a:pt x="602414" y="449069"/>
                  </a:lnTo>
                  <a:lnTo>
                    <a:pt x="618399" y="407132"/>
                  </a:lnTo>
                  <a:lnTo>
                    <a:pt x="628349" y="362579"/>
                  </a:lnTo>
                  <a:lnTo>
                    <a:pt x="631774" y="315899"/>
                  </a:lnTo>
                  <a:lnTo>
                    <a:pt x="628349" y="269217"/>
                  </a:lnTo>
                  <a:lnTo>
                    <a:pt x="618399" y="224661"/>
                  </a:lnTo>
                  <a:lnTo>
                    <a:pt x="602414" y="182721"/>
                  </a:lnTo>
                  <a:lnTo>
                    <a:pt x="580882" y="143886"/>
                  </a:lnTo>
                  <a:lnTo>
                    <a:pt x="554292" y="108643"/>
                  </a:lnTo>
                  <a:lnTo>
                    <a:pt x="523132" y="77482"/>
                  </a:lnTo>
                  <a:lnTo>
                    <a:pt x="487891" y="50891"/>
                  </a:lnTo>
                  <a:lnTo>
                    <a:pt x="449057" y="29359"/>
                  </a:lnTo>
                  <a:lnTo>
                    <a:pt x="407119" y="13374"/>
                  </a:lnTo>
                  <a:lnTo>
                    <a:pt x="362566" y="3425"/>
                  </a:lnTo>
                  <a:lnTo>
                    <a:pt x="315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67988" y="4171645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4" h="678814">
                  <a:moveTo>
                    <a:pt x="339229" y="0"/>
                  </a:moveTo>
                  <a:lnTo>
                    <a:pt x="293198" y="3096"/>
                  </a:lnTo>
                  <a:lnTo>
                    <a:pt x="249049" y="12117"/>
                  </a:lnTo>
                  <a:lnTo>
                    <a:pt x="207186" y="26658"/>
                  </a:lnTo>
                  <a:lnTo>
                    <a:pt x="168014" y="46315"/>
                  </a:lnTo>
                  <a:lnTo>
                    <a:pt x="131936" y="70683"/>
                  </a:lnTo>
                  <a:lnTo>
                    <a:pt x="99358" y="99358"/>
                  </a:lnTo>
                  <a:lnTo>
                    <a:pt x="70683" y="131936"/>
                  </a:lnTo>
                  <a:lnTo>
                    <a:pt x="46315" y="168014"/>
                  </a:lnTo>
                  <a:lnTo>
                    <a:pt x="26658" y="207186"/>
                  </a:lnTo>
                  <a:lnTo>
                    <a:pt x="12117" y="249049"/>
                  </a:lnTo>
                  <a:lnTo>
                    <a:pt x="3096" y="293198"/>
                  </a:lnTo>
                  <a:lnTo>
                    <a:pt x="0" y="339229"/>
                  </a:lnTo>
                  <a:lnTo>
                    <a:pt x="3096" y="385260"/>
                  </a:lnTo>
                  <a:lnTo>
                    <a:pt x="12117" y="429409"/>
                  </a:lnTo>
                  <a:lnTo>
                    <a:pt x="26658" y="471270"/>
                  </a:lnTo>
                  <a:lnTo>
                    <a:pt x="46315" y="510441"/>
                  </a:lnTo>
                  <a:lnTo>
                    <a:pt x="70683" y="546517"/>
                  </a:lnTo>
                  <a:lnTo>
                    <a:pt x="99358" y="579094"/>
                  </a:lnTo>
                  <a:lnTo>
                    <a:pt x="131936" y="607768"/>
                  </a:lnTo>
                  <a:lnTo>
                    <a:pt x="168014" y="632134"/>
                  </a:lnTo>
                  <a:lnTo>
                    <a:pt x="207186" y="651790"/>
                  </a:lnTo>
                  <a:lnTo>
                    <a:pt x="249049" y="666329"/>
                  </a:lnTo>
                  <a:lnTo>
                    <a:pt x="293198" y="675350"/>
                  </a:lnTo>
                  <a:lnTo>
                    <a:pt x="339229" y="678446"/>
                  </a:lnTo>
                  <a:lnTo>
                    <a:pt x="385260" y="675350"/>
                  </a:lnTo>
                  <a:lnTo>
                    <a:pt x="429410" y="666329"/>
                  </a:lnTo>
                  <a:lnTo>
                    <a:pt x="471272" y="651790"/>
                  </a:lnTo>
                  <a:lnTo>
                    <a:pt x="481828" y="646493"/>
                  </a:lnTo>
                  <a:lnTo>
                    <a:pt x="339229" y="646493"/>
                  </a:lnTo>
                  <a:lnTo>
                    <a:pt x="293824" y="643161"/>
                  </a:lnTo>
                  <a:lnTo>
                    <a:pt x="250487" y="633484"/>
                  </a:lnTo>
                  <a:lnTo>
                    <a:pt x="209694" y="617935"/>
                  </a:lnTo>
                  <a:lnTo>
                    <a:pt x="171921" y="596991"/>
                  </a:lnTo>
                  <a:lnTo>
                    <a:pt x="137641" y="571126"/>
                  </a:lnTo>
                  <a:lnTo>
                    <a:pt x="107332" y="540817"/>
                  </a:lnTo>
                  <a:lnTo>
                    <a:pt x="81467" y="506538"/>
                  </a:lnTo>
                  <a:lnTo>
                    <a:pt x="60523" y="468764"/>
                  </a:lnTo>
                  <a:lnTo>
                    <a:pt x="44975" y="427971"/>
                  </a:lnTo>
                  <a:lnTo>
                    <a:pt x="35297" y="384634"/>
                  </a:lnTo>
                  <a:lnTo>
                    <a:pt x="31965" y="339229"/>
                  </a:lnTo>
                  <a:lnTo>
                    <a:pt x="35297" y="293821"/>
                  </a:lnTo>
                  <a:lnTo>
                    <a:pt x="44975" y="250482"/>
                  </a:lnTo>
                  <a:lnTo>
                    <a:pt x="60523" y="209687"/>
                  </a:lnTo>
                  <a:lnTo>
                    <a:pt x="81467" y="171911"/>
                  </a:lnTo>
                  <a:lnTo>
                    <a:pt x="107332" y="137631"/>
                  </a:lnTo>
                  <a:lnTo>
                    <a:pt x="137641" y="107320"/>
                  </a:lnTo>
                  <a:lnTo>
                    <a:pt x="171921" y="81455"/>
                  </a:lnTo>
                  <a:lnTo>
                    <a:pt x="209694" y="60511"/>
                  </a:lnTo>
                  <a:lnTo>
                    <a:pt x="250487" y="44962"/>
                  </a:lnTo>
                  <a:lnTo>
                    <a:pt x="293824" y="35284"/>
                  </a:lnTo>
                  <a:lnTo>
                    <a:pt x="339229" y="31953"/>
                  </a:lnTo>
                  <a:lnTo>
                    <a:pt x="481824" y="31953"/>
                  </a:lnTo>
                  <a:lnTo>
                    <a:pt x="471272" y="26658"/>
                  </a:lnTo>
                  <a:lnTo>
                    <a:pt x="429410" y="12117"/>
                  </a:lnTo>
                  <a:lnTo>
                    <a:pt x="385260" y="3096"/>
                  </a:lnTo>
                  <a:lnTo>
                    <a:pt x="339229" y="0"/>
                  </a:lnTo>
                  <a:close/>
                </a:path>
                <a:path w="678814" h="678814">
                  <a:moveTo>
                    <a:pt x="481824" y="31953"/>
                  </a:moveTo>
                  <a:lnTo>
                    <a:pt x="339229" y="31953"/>
                  </a:lnTo>
                  <a:lnTo>
                    <a:pt x="384634" y="35284"/>
                  </a:lnTo>
                  <a:lnTo>
                    <a:pt x="427971" y="44962"/>
                  </a:lnTo>
                  <a:lnTo>
                    <a:pt x="468764" y="60511"/>
                  </a:lnTo>
                  <a:lnTo>
                    <a:pt x="506538" y="81455"/>
                  </a:lnTo>
                  <a:lnTo>
                    <a:pt x="540817" y="107320"/>
                  </a:lnTo>
                  <a:lnTo>
                    <a:pt x="571126" y="137631"/>
                  </a:lnTo>
                  <a:lnTo>
                    <a:pt x="596991" y="171911"/>
                  </a:lnTo>
                  <a:lnTo>
                    <a:pt x="617935" y="209687"/>
                  </a:lnTo>
                  <a:lnTo>
                    <a:pt x="633484" y="250482"/>
                  </a:lnTo>
                  <a:lnTo>
                    <a:pt x="643161" y="293821"/>
                  </a:lnTo>
                  <a:lnTo>
                    <a:pt x="646493" y="339229"/>
                  </a:lnTo>
                  <a:lnTo>
                    <a:pt x="643161" y="384634"/>
                  </a:lnTo>
                  <a:lnTo>
                    <a:pt x="633484" y="427971"/>
                  </a:lnTo>
                  <a:lnTo>
                    <a:pt x="617935" y="468764"/>
                  </a:lnTo>
                  <a:lnTo>
                    <a:pt x="596991" y="506538"/>
                  </a:lnTo>
                  <a:lnTo>
                    <a:pt x="571126" y="540817"/>
                  </a:lnTo>
                  <a:lnTo>
                    <a:pt x="540817" y="571126"/>
                  </a:lnTo>
                  <a:lnTo>
                    <a:pt x="506538" y="596991"/>
                  </a:lnTo>
                  <a:lnTo>
                    <a:pt x="468764" y="617935"/>
                  </a:lnTo>
                  <a:lnTo>
                    <a:pt x="427971" y="633484"/>
                  </a:lnTo>
                  <a:lnTo>
                    <a:pt x="384634" y="643161"/>
                  </a:lnTo>
                  <a:lnTo>
                    <a:pt x="339229" y="646493"/>
                  </a:lnTo>
                  <a:lnTo>
                    <a:pt x="481828" y="646493"/>
                  </a:lnTo>
                  <a:lnTo>
                    <a:pt x="546522" y="607768"/>
                  </a:lnTo>
                  <a:lnTo>
                    <a:pt x="579100" y="579094"/>
                  </a:lnTo>
                  <a:lnTo>
                    <a:pt x="607776" y="546517"/>
                  </a:lnTo>
                  <a:lnTo>
                    <a:pt x="632144" y="510441"/>
                  </a:lnTo>
                  <a:lnTo>
                    <a:pt x="651800" y="471270"/>
                  </a:lnTo>
                  <a:lnTo>
                    <a:pt x="666341" y="429409"/>
                  </a:lnTo>
                  <a:lnTo>
                    <a:pt x="675362" y="385260"/>
                  </a:lnTo>
                  <a:lnTo>
                    <a:pt x="678459" y="339229"/>
                  </a:lnTo>
                  <a:lnTo>
                    <a:pt x="675362" y="293198"/>
                  </a:lnTo>
                  <a:lnTo>
                    <a:pt x="666341" y="249049"/>
                  </a:lnTo>
                  <a:lnTo>
                    <a:pt x="651800" y="207186"/>
                  </a:lnTo>
                  <a:lnTo>
                    <a:pt x="632144" y="168014"/>
                  </a:lnTo>
                  <a:lnTo>
                    <a:pt x="607776" y="131936"/>
                  </a:lnTo>
                  <a:lnTo>
                    <a:pt x="579100" y="99358"/>
                  </a:lnTo>
                  <a:lnTo>
                    <a:pt x="546522" y="70683"/>
                  </a:lnTo>
                  <a:lnTo>
                    <a:pt x="510444" y="46315"/>
                  </a:lnTo>
                  <a:lnTo>
                    <a:pt x="481824" y="3195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458" y="4366343"/>
              <a:ext cx="154749" cy="17354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77082" y="4555236"/>
              <a:ext cx="273685" cy="163195"/>
            </a:xfrm>
            <a:custGeom>
              <a:avLst/>
              <a:gdLst/>
              <a:ahLst/>
              <a:cxnLst/>
              <a:rect l="l" t="t" r="r" b="b"/>
              <a:pathLst>
                <a:path w="273685" h="163195">
                  <a:moveTo>
                    <a:pt x="190550" y="0"/>
                  </a:moveTo>
                  <a:lnTo>
                    <a:pt x="168198" y="101"/>
                  </a:lnTo>
                  <a:lnTo>
                    <a:pt x="157250" y="4667"/>
                  </a:lnTo>
                  <a:lnTo>
                    <a:pt x="144840" y="6827"/>
                  </a:lnTo>
                  <a:lnTo>
                    <a:pt x="134187" y="7447"/>
                  </a:lnTo>
                  <a:lnTo>
                    <a:pt x="123169" y="7406"/>
                  </a:lnTo>
                  <a:lnTo>
                    <a:pt x="113168" y="6750"/>
                  </a:lnTo>
                  <a:lnTo>
                    <a:pt x="101202" y="4683"/>
                  </a:lnTo>
                  <a:lnTo>
                    <a:pt x="89966" y="469"/>
                  </a:lnTo>
                  <a:lnTo>
                    <a:pt x="77850" y="533"/>
                  </a:lnTo>
                  <a:lnTo>
                    <a:pt x="38396" y="17500"/>
                  </a:lnTo>
                  <a:lnTo>
                    <a:pt x="10769" y="54265"/>
                  </a:lnTo>
                  <a:lnTo>
                    <a:pt x="0" y="119341"/>
                  </a:lnTo>
                  <a:lnTo>
                    <a:pt x="9772" y="144400"/>
                  </a:lnTo>
                  <a:lnTo>
                    <a:pt x="27028" y="157268"/>
                  </a:lnTo>
                  <a:lnTo>
                    <a:pt x="64368" y="162009"/>
                  </a:lnTo>
                  <a:lnTo>
                    <a:pt x="134391" y="162686"/>
                  </a:lnTo>
                  <a:lnTo>
                    <a:pt x="207008" y="155914"/>
                  </a:lnTo>
                  <a:lnTo>
                    <a:pt x="249034" y="141014"/>
                  </a:lnTo>
                  <a:lnTo>
                    <a:pt x="268418" y="126114"/>
                  </a:lnTo>
                  <a:lnTo>
                    <a:pt x="273113" y="119341"/>
                  </a:lnTo>
                  <a:lnTo>
                    <a:pt x="265282" y="73490"/>
                  </a:lnTo>
                  <a:lnTo>
                    <a:pt x="245221" y="28207"/>
                  </a:lnTo>
                  <a:lnTo>
                    <a:pt x="212933" y="6327"/>
                  </a:lnTo>
                  <a:lnTo>
                    <a:pt x="192722" y="139"/>
                  </a:lnTo>
                  <a:lnTo>
                    <a:pt x="192874" y="431"/>
                  </a:lnTo>
                  <a:lnTo>
                    <a:pt x="19055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8408" y="4313430"/>
              <a:ext cx="207444" cy="3477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5218" y="4312517"/>
              <a:ext cx="199616" cy="3477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2021-05-12T18:46:28Z</dcterms:created>
  <dcterms:modified xsi:type="dcterms:W3CDTF">2021-05-12T18:46:28Z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2021-05-12T00:00:00Z</vt:filetime>
  </property>
</Properties>
</file>