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Lato"/>
      <p:regular r:id="rId12"/>
      <p:bold r:id="rId13"/>
      <p:italic r:id="rId14"/>
      <p:boldItalic r:id="rId15"/>
    </p:embeddedFont>
    <p:embeddedFont>
      <p:font typeface="Lato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7" Type="http://schemas.openxmlformats.org/officeDocument/2006/relationships/font" Target="fonts/LatoLight-bold.fntdata"/><Relationship Id="rId16" Type="http://schemas.openxmlformats.org/officeDocument/2006/relationships/font" Target="fonts/Lato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Light-boldItalic.fntdata"/><Relationship Id="rId6" Type="http://schemas.openxmlformats.org/officeDocument/2006/relationships/slide" Target="slides/slide1.xml"/><Relationship Id="rId18" Type="http://schemas.openxmlformats.org/officeDocument/2006/relationships/font" Target="fonts/La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rot="10800000">
            <a:off x="-7050" y="7050"/>
            <a:ext cx="9158100" cy="3887625"/>
          </a:xfrm>
          <a:prstGeom prst="flowChartManualInput">
            <a:avLst/>
          </a:prstGeom>
          <a:gradFill>
            <a:gsLst>
              <a:gs pos="0">
                <a:srgbClr val="69DDB3"/>
              </a:gs>
              <a:gs pos="100000">
                <a:srgbClr val="36B6E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3922900" y="860775"/>
            <a:ext cx="952500" cy="35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Your Logo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" y="1640975"/>
            <a:ext cx="4600223" cy="48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4826000" y="3767700"/>
            <a:ext cx="35277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With our new editing service, you now can edit your site from the convenience of your mobile device. </a:t>
            </a:r>
            <a:b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No matter if you're here or there, feel free to keep going… and keep editing too.</a:t>
            </a:r>
            <a:endParaRPr sz="11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2367100" y="1439350"/>
            <a:ext cx="40641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When it’s Time to Go,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Keep Editing.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783175" y="1915650"/>
            <a:ext cx="3132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Edit on the Run</a:t>
            </a:r>
            <a:endParaRPr sz="1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Have to run? No problem. You can access </a:t>
            </a:r>
            <a:b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our editor’s dashboard, edit your content, preview changes, and republish </a:t>
            </a: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–</a:t>
            </a: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 all from </a:t>
            </a:r>
            <a:b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your mobile device. </a:t>
            </a:r>
            <a:endParaRPr sz="11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975" y="152400"/>
            <a:ext cx="392472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5623275" y="1908600"/>
            <a:ext cx="2857500" cy="20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Pick Your Pics</a:t>
            </a:r>
            <a:endParaRPr sz="1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Add pictures directly to your site from your phone, or select images from our gallery. </a:t>
            </a:r>
            <a:b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Feel </a:t>
            </a: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free</a:t>
            </a: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 to add, sort, and edit your pics anytime, anywhere.</a:t>
            </a:r>
            <a:endParaRPr sz="11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0" l="0" r="-331" t="0"/>
          <a:stretch/>
        </p:blipFill>
        <p:spPr>
          <a:xfrm>
            <a:off x="465675" y="451550"/>
            <a:ext cx="4776599" cy="419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2825725" y="1214350"/>
            <a:ext cx="3563100" cy="13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Rework Your Widgets</a:t>
            </a:r>
            <a:endParaRPr sz="1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Your frequently-used widgets are editable too </a:t>
            </a: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–</a:t>
            </a: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 and you won’t have to stay put to edit them. Just use your mobile device to change images, text, and more. </a:t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550" y="2530125"/>
            <a:ext cx="4991450" cy="15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631" r="641" t="0"/>
          <a:stretch/>
        </p:blipFill>
        <p:spPr>
          <a:xfrm>
            <a:off x="783175" y="152400"/>
            <a:ext cx="3924722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4896575" y="1915650"/>
            <a:ext cx="30693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Track Your Stats</a:t>
            </a:r>
            <a:endParaRPr sz="1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Keep up on your site visits, page views, and events like clicks-to-call while you’re out and about. You can also generate weekly or monthly stat reports to send out via email.</a:t>
            </a:r>
            <a:endParaRPr sz="11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-35275" y="2571750"/>
            <a:ext cx="9174000" cy="2600200"/>
          </a:xfrm>
          <a:prstGeom prst="flowChartManualInput">
            <a:avLst/>
          </a:prstGeom>
          <a:gradFill>
            <a:gsLst>
              <a:gs pos="0">
                <a:srgbClr val="69DDB3"/>
              </a:gs>
              <a:gs pos="100000">
                <a:srgbClr val="36B6E0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2162200" y="3520549"/>
            <a:ext cx="38436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Give it a Go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Discover how great editing from mobile can be.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-5287" y="4669500"/>
            <a:ext cx="91440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Business Name    |   +123 456 7890   |   yourmail@yourmail.com   |  www.yoursite.com</a:t>
            </a:r>
            <a:endParaRPr sz="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1500725" y="1269987"/>
            <a:ext cx="3132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Touch Friendly Design</a:t>
            </a:r>
            <a:endParaRPr sz="1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Your fingertips are all you need. Our whole editor is designed to be touch-friendly, intuitive, and easy to use.</a:t>
            </a:r>
            <a:endParaRPr sz="11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1200" y="267875"/>
            <a:ext cx="2416749" cy="40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