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 id="2147483709" r:id="rId2"/>
    <p:sldMasterId id="2147483710"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Dosis" pitchFamily="2" charset="77"/>
      <p:regular r:id="rId18"/>
      <p:bold r:id="rId19"/>
    </p:embeddedFont>
    <p:embeddedFont>
      <p:font typeface="Montserrat" pitchFamily="2" charset="77"/>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Questrial" pitchFamily="2" charset="77"/>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8776"/>
  </p:normalViewPr>
  <p:slideViewPr>
    <p:cSldViewPr snapToGrid="0" snapToObjects="1">
      <p:cViewPr varScale="1">
        <p:scale>
          <a:sx n="96" d="100"/>
          <a:sy n="96" d="100"/>
        </p:scale>
        <p:origin x="26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rightlocal.com/learn/local-consumer-review-survey-201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518495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4518495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Customer Voice is a powerful tool to get your clients more customer reviews and boost their star rating! We all know how important it is nowadays to collect customer reviews, in order to establish trust with potential customers. Customer Voice makes it easy to collect customer reviews after they’ve visited the business and when they’re most likely to leave a review..</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45184958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45184958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We believe that businesses should have the ability to request feedback from their customers, participate in online conversations, and ask for reviews online, while addressing negative feedback offline.  </a:t>
            </a:r>
            <a:endParaRPr sz="1200">
              <a:solidFill>
                <a:schemeClr val="dk1"/>
              </a:solidFill>
              <a:latin typeface="Open Sans"/>
              <a:ea typeface="Open Sans"/>
              <a:cs typeface="Open Sans"/>
              <a:sym typeface="Open Sans"/>
            </a:endParaRPr>
          </a:p>
          <a:p>
            <a:pPr marL="0" marR="914400" lvl="0" indent="0" algn="l" rtl="0">
              <a:lnSpc>
                <a:spcPct val="100000"/>
              </a:lnSpc>
              <a:spcBef>
                <a:spcPts val="0"/>
              </a:spcBef>
              <a:spcAft>
                <a:spcPts val="0"/>
              </a:spcAft>
              <a:buClr>
                <a:schemeClr val="dk1"/>
              </a:buClr>
              <a:buSzPts val="1100"/>
              <a:buFont typeface="Arial"/>
              <a:buNone/>
            </a:pPr>
            <a:endParaRPr sz="1200" b="1">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0d1c6c4f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0d1c6c4f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latin typeface="Open Sans"/>
                <a:ea typeface="Open Sans"/>
                <a:cs typeface="Open Sans"/>
                <a:sym typeface="Open Sans"/>
              </a:rPr>
              <a:t>The workflow for achieving feedback is simple! Consider this customer’s journey at your client’s business. </a:t>
            </a: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dirty="0">
                <a:solidFill>
                  <a:schemeClr val="dk1"/>
                </a:solidFill>
                <a:latin typeface="Open Sans"/>
                <a:ea typeface="Open Sans"/>
                <a:cs typeface="Open Sans"/>
                <a:sym typeface="Open Sans"/>
              </a:rPr>
              <a:t>First, the customer visits the business and a phone number or email address is collected from the business. </a:t>
            </a: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dirty="0">
                <a:solidFill>
                  <a:schemeClr val="dk1"/>
                </a:solidFill>
                <a:latin typeface="Open Sans"/>
                <a:ea typeface="Open Sans"/>
                <a:cs typeface="Open Sans"/>
                <a:sym typeface="Open Sans"/>
              </a:rPr>
              <a:t>Within Customer Reviews simply upload that customer information and quickly and conveniently send an email or SMS message to that customer asking for a review. </a:t>
            </a: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1200" dirty="0">
                <a:solidFill>
                  <a:schemeClr val="dk1"/>
                </a:solidFill>
                <a:latin typeface="Open Sans"/>
                <a:ea typeface="Open Sans"/>
                <a:cs typeface="Open Sans"/>
                <a:sym typeface="Open Sans"/>
              </a:rPr>
              <a:t>The customer then leaves their review on the business’s chosen review site! As a result, the business shines in local search, resulting in even more customers through the door to start the workflow all over again. </a:t>
            </a:r>
            <a:endParaRPr sz="1200" dirty="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45184958f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545184958f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914400" lvl="0" indent="0" algn="l" rtl="0">
              <a:spcBef>
                <a:spcPts val="0"/>
              </a:spcBef>
              <a:spcAft>
                <a:spcPts val="0"/>
              </a:spcAft>
              <a:buNone/>
            </a:pPr>
            <a:r>
              <a:rPr lang="en" sz="1200">
                <a:solidFill>
                  <a:schemeClr val="dk1"/>
                </a:solidFill>
                <a:latin typeface="Open Sans"/>
                <a:ea typeface="Open Sans"/>
                <a:cs typeface="Open Sans"/>
                <a:sym typeface="Open Sans"/>
              </a:rPr>
              <a:t>In the </a:t>
            </a:r>
            <a:r>
              <a:rPr lang="en" sz="1200" b="1">
                <a:solidFill>
                  <a:schemeClr val="dk1"/>
                </a:solidFill>
                <a:latin typeface="Open Sans"/>
                <a:ea typeface="Open Sans"/>
                <a:cs typeface="Open Sans"/>
                <a:sym typeface="Open Sans"/>
              </a:rPr>
              <a:t>Customers</a:t>
            </a:r>
            <a:r>
              <a:rPr lang="en" sz="1200">
                <a:solidFill>
                  <a:schemeClr val="dk1"/>
                </a:solidFill>
                <a:latin typeface="Open Sans"/>
                <a:ea typeface="Open Sans"/>
                <a:cs typeface="Open Sans"/>
                <a:sym typeface="Open Sans"/>
              </a:rPr>
              <a:t> tab, import customer information one at a time or in bulk. You must include a phone number or an email address so that the request can be sent. From this page, you can also see at a glance the status of your most recent sent requests, so you know who to target next!</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f52caf26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f52caf26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914400" lvl="0" indent="0" algn="l" rtl="0">
              <a:spcBef>
                <a:spcPts val="0"/>
              </a:spcBef>
              <a:spcAft>
                <a:spcPts val="0"/>
              </a:spcAft>
              <a:buClr>
                <a:schemeClr val="dk1"/>
              </a:buClr>
              <a:buSzPts val="1100"/>
              <a:buFont typeface="Arial"/>
              <a:buNone/>
            </a:pPr>
            <a:r>
              <a:rPr lang="en" sz="1200" dirty="0">
                <a:solidFill>
                  <a:schemeClr val="dk1"/>
                </a:solidFill>
                <a:latin typeface="Open Sans"/>
                <a:ea typeface="Open Sans"/>
                <a:cs typeface="Open Sans"/>
                <a:sym typeface="Open Sans"/>
              </a:rPr>
              <a:t>With Customer </a:t>
            </a:r>
            <a:r>
              <a:rPr lang="en" sz="1200" dirty="0">
                <a:solidFill>
                  <a:srgbClr val="FFFFFF"/>
                </a:solidFill>
                <a:latin typeface="Montserrat"/>
                <a:ea typeface="Montserrat"/>
                <a:cs typeface="Montserrat"/>
                <a:sym typeface="Montserrat"/>
              </a:rPr>
              <a:t>Reviews</a:t>
            </a:r>
            <a:r>
              <a:rPr lang="en" sz="1200" dirty="0">
                <a:solidFill>
                  <a:schemeClr val="dk1"/>
                </a:solidFill>
                <a:latin typeface="Open Sans"/>
                <a:ea typeface="Open Sans"/>
                <a:cs typeface="Open Sans"/>
                <a:sym typeface="Open Sans"/>
              </a:rPr>
              <a:t> your clients have the power to generate more reviews and increase their review ratings. With a couple clicks, your clients can reach their customers via email or </a:t>
            </a:r>
            <a:r>
              <a:rPr lang="en" sz="1200" dirty="0">
                <a:solidFill>
                  <a:srgbClr val="434343"/>
                </a:solidFill>
                <a:latin typeface="Open Sans"/>
                <a:ea typeface="Open Sans"/>
                <a:cs typeface="Open Sans"/>
                <a:sym typeface="Open Sans"/>
              </a:rPr>
              <a:t>text </a:t>
            </a:r>
            <a:r>
              <a:rPr lang="en" sz="1200" dirty="0">
                <a:solidFill>
                  <a:schemeClr val="dk1"/>
                </a:solidFill>
                <a:latin typeface="Open Sans"/>
                <a:ea typeface="Open Sans"/>
                <a:cs typeface="Open Sans"/>
                <a:sym typeface="Open Sans"/>
              </a:rPr>
              <a:t>and collect reviews on the sites that are most important to their business. These SMS and email templates are customizable, so you can alter them to fit whatever branding you need.</a:t>
            </a:r>
            <a:endParaRPr sz="1200" dirty="0">
              <a:solidFill>
                <a:schemeClr val="dk1"/>
              </a:solidFill>
              <a:latin typeface="Open Sans"/>
              <a:ea typeface="Open Sans"/>
              <a:cs typeface="Open Sans"/>
              <a:sym typeface="Open Sans"/>
            </a:endParaRPr>
          </a:p>
          <a:p>
            <a:pPr marL="0" marR="914400" lvl="0" indent="0" algn="l" rtl="0">
              <a:spcBef>
                <a:spcPts val="0"/>
              </a:spcBef>
              <a:spcAft>
                <a:spcPts val="0"/>
              </a:spcAft>
              <a:buNone/>
            </a:pPr>
            <a:endParaRPr sz="1200" dirty="0">
              <a:solidFill>
                <a:schemeClr val="dk1"/>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45184958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45184958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Open Sans"/>
                <a:ea typeface="Open Sans"/>
                <a:cs typeface="Open Sans"/>
                <a:sym typeface="Open Sans"/>
              </a:rPr>
              <a:t>Customer </a:t>
            </a:r>
            <a:r>
              <a:rPr lang="en" sz="1200" dirty="0">
                <a:solidFill>
                  <a:srgbClr val="FFFFFF"/>
                </a:solidFill>
                <a:latin typeface="Montserrat"/>
                <a:ea typeface="Montserrat"/>
                <a:cs typeface="Montserrat"/>
                <a:sym typeface="Montserrat"/>
              </a:rPr>
              <a:t>Reviews</a:t>
            </a:r>
            <a:r>
              <a:rPr lang="en" sz="1200" dirty="0">
                <a:solidFill>
                  <a:schemeClr val="dk1"/>
                </a:solidFill>
                <a:latin typeface="Open Sans"/>
                <a:ea typeface="Open Sans"/>
                <a:cs typeface="Open Sans"/>
                <a:sym typeface="Open Sans"/>
              </a:rPr>
              <a:t> allows your clients to choose between collecting first party reviews on their My Listing page, or third party reviews on sites like Google and Facebook.</a:t>
            </a:r>
            <a:endParaRPr sz="120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Open Sans"/>
                <a:ea typeface="Open Sans"/>
                <a:cs typeface="Open Sans"/>
                <a:sym typeface="Open Sans"/>
              </a:rPr>
              <a:t>Customer Voice also gives your clients the ability to manage negative feedback in a timely way—so they can address the situation before it harms their online reputation.</a:t>
            </a:r>
            <a:endParaRPr sz="12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a:ea typeface="Open Sans"/>
              <a:cs typeface="Open Sans"/>
              <a:sym typeface="Open Sans"/>
            </a:endParaRPr>
          </a:p>
          <a:p>
            <a:pPr marL="0" marR="914400" lvl="0" indent="0" algn="l" rtl="0">
              <a:spcBef>
                <a:spcPts val="0"/>
              </a:spcBef>
              <a:spcAft>
                <a:spcPts val="0"/>
              </a:spcAft>
              <a:buClr>
                <a:schemeClr val="dk1"/>
              </a:buClr>
              <a:buSzPts val="1100"/>
              <a:buFont typeface="Arial"/>
              <a:buNone/>
            </a:pPr>
            <a:r>
              <a:rPr lang="en" sz="1200" dirty="0">
                <a:solidFill>
                  <a:schemeClr val="dk1"/>
                </a:solidFill>
                <a:latin typeface="Open Sans"/>
                <a:ea typeface="Open Sans"/>
                <a:cs typeface="Open Sans"/>
                <a:sym typeface="Open Sans"/>
              </a:rPr>
              <a:t>Plus, with the customizable Review Generation widget installed on your client’s website, harvesting the positive reviews your clients need is easier than ever!</a:t>
            </a:r>
            <a:endParaRPr sz="1200" dirty="0">
              <a:solidFill>
                <a:schemeClr val="dk1"/>
              </a:solidFill>
              <a:latin typeface="Open Sans"/>
              <a:ea typeface="Open Sans"/>
              <a:cs typeface="Open Sans"/>
              <a:sym typeface="Open Sans"/>
            </a:endParaRPr>
          </a:p>
          <a:p>
            <a:pPr marL="0" marR="914400" lvl="0" indent="0" algn="l" rtl="0">
              <a:spcBef>
                <a:spcPts val="0"/>
              </a:spcBef>
              <a:spcAft>
                <a:spcPts val="0"/>
              </a:spcAft>
              <a:buClr>
                <a:schemeClr val="dk1"/>
              </a:buClr>
              <a:buSzPts val="1100"/>
              <a:buFont typeface="Arial"/>
              <a:buNone/>
            </a:pPr>
            <a:endParaRPr sz="1200" dirty="0">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545184958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545184958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914400" lvl="0" indent="0" algn="l" rtl="0">
              <a:spcBef>
                <a:spcPts val="0"/>
              </a:spcBef>
              <a:spcAft>
                <a:spcPts val="0"/>
              </a:spcAft>
              <a:buClr>
                <a:schemeClr val="dk1"/>
              </a:buClr>
              <a:buSzPts val="1100"/>
              <a:buFont typeface="Arial"/>
              <a:buNone/>
            </a:pPr>
            <a:r>
              <a:rPr lang="en" sz="1200" dirty="0">
                <a:solidFill>
                  <a:schemeClr val="dk1"/>
                </a:solidFill>
                <a:latin typeface="Open Sans"/>
                <a:ea typeface="Open Sans"/>
                <a:cs typeface="Open Sans"/>
                <a:sym typeface="Open Sans"/>
              </a:rPr>
              <a:t>Today, online reviews are </a:t>
            </a:r>
            <a:r>
              <a:rPr lang="en" sz="1200" i="1" dirty="0">
                <a:solidFill>
                  <a:schemeClr val="dk1"/>
                </a:solidFill>
                <a:latin typeface="Open Sans"/>
                <a:ea typeface="Open Sans"/>
                <a:cs typeface="Open Sans"/>
                <a:sym typeface="Open Sans"/>
              </a:rPr>
              <a:t>crucial</a:t>
            </a:r>
            <a:r>
              <a:rPr lang="en" sz="1200" dirty="0">
                <a:solidFill>
                  <a:schemeClr val="dk1"/>
                </a:solidFill>
                <a:latin typeface="Open Sans"/>
                <a:ea typeface="Open Sans"/>
                <a:cs typeface="Open Sans"/>
                <a:sym typeface="Open Sans"/>
              </a:rPr>
              <a:t> to the success and revenue of a local business. In fact,</a:t>
            </a:r>
            <a:r>
              <a:rPr lang="en" sz="1200" b="1" dirty="0">
                <a:solidFill>
                  <a:schemeClr val="dk1"/>
                </a:solidFill>
                <a:latin typeface="Open Sans"/>
                <a:ea typeface="Open Sans"/>
                <a:cs typeface="Open Sans"/>
                <a:sym typeface="Open Sans"/>
              </a:rPr>
              <a:t> 87%</a:t>
            </a:r>
            <a:r>
              <a:rPr lang="en" sz="1200" dirty="0">
                <a:solidFill>
                  <a:schemeClr val="dk1"/>
                </a:solidFill>
                <a:latin typeface="Open Sans"/>
                <a:ea typeface="Open Sans"/>
                <a:cs typeface="Open Sans"/>
                <a:sym typeface="Open Sans"/>
              </a:rPr>
              <a:t> of consumers say they will only consider using a business if they have an average rating of 3-5 stars.</a:t>
            </a:r>
            <a:r>
              <a:rPr lang="en" sz="1200" u="sng" baseline="30000" dirty="0">
                <a:solidFill>
                  <a:schemeClr val="accent5"/>
                </a:solidFill>
                <a:latin typeface="Open Sans"/>
                <a:ea typeface="Open Sans"/>
                <a:cs typeface="Open Sans"/>
                <a:sym typeface="Open Sans"/>
                <a:hlinkClick r:id="rId3"/>
              </a:rPr>
              <a:t>1</a:t>
            </a:r>
            <a:endParaRPr sz="1200" baseline="30000" dirty="0">
              <a:solidFill>
                <a:schemeClr val="dk1"/>
              </a:solidFill>
              <a:latin typeface="Open Sans"/>
              <a:ea typeface="Open Sans"/>
              <a:cs typeface="Open Sans"/>
              <a:sym typeface="Open Sans"/>
            </a:endParaRPr>
          </a:p>
          <a:p>
            <a:pPr marL="0" marR="914400" lvl="0" indent="0" algn="l" rtl="0">
              <a:spcBef>
                <a:spcPts val="0"/>
              </a:spcBef>
              <a:spcAft>
                <a:spcPts val="0"/>
              </a:spcAft>
              <a:buClr>
                <a:schemeClr val="dk1"/>
              </a:buClr>
              <a:buSzPts val="1100"/>
              <a:buFont typeface="Arial"/>
              <a:buNone/>
            </a:pPr>
            <a:endParaRPr sz="1200" dirty="0">
              <a:solidFill>
                <a:schemeClr val="dk1"/>
              </a:solidFill>
              <a:latin typeface="Open Sans"/>
              <a:ea typeface="Open Sans"/>
              <a:cs typeface="Open Sans"/>
              <a:sym typeface="Open Sans"/>
            </a:endParaRPr>
          </a:p>
          <a:p>
            <a:pPr marL="0" marR="914400" lvl="0" indent="0" algn="l" rtl="0">
              <a:spcBef>
                <a:spcPts val="0"/>
              </a:spcBef>
              <a:spcAft>
                <a:spcPts val="0"/>
              </a:spcAft>
              <a:buClr>
                <a:schemeClr val="dk1"/>
              </a:buClr>
              <a:buSzPts val="1100"/>
              <a:buFont typeface="Arial"/>
              <a:buNone/>
            </a:pPr>
            <a:r>
              <a:rPr lang="en" sz="1200" dirty="0">
                <a:solidFill>
                  <a:schemeClr val="dk1"/>
                </a:solidFill>
                <a:latin typeface="Open Sans"/>
                <a:ea typeface="Open Sans"/>
                <a:cs typeface="Open Sans"/>
                <a:sym typeface="Open Sans"/>
              </a:rPr>
              <a:t>If you search online for a dentist, and two in your </a:t>
            </a:r>
            <a:r>
              <a:rPr lang="en" sz="1200" dirty="0" err="1">
                <a:solidFill>
                  <a:schemeClr val="dk1"/>
                </a:solidFill>
                <a:latin typeface="Open Sans"/>
                <a:ea typeface="Open Sans"/>
                <a:cs typeface="Open Sans"/>
                <a:sym typeface="Open Sans"/>
              </a:rPr>
              <a:t>neighbourhood</a:t>
            </a:r>
            <a:r>
              <a:rPr lang="en" sz="1200" dirty="0">
                <a:solidFill>
                  <a:schemeClr val="dk1"/>
                </a:solidFill>
                <a:latin typeface="Open Sans"/>
                <a:ea typeface="Open Sans"/>
                <a:cs typeface="Open Sans"/>
                <a:sym typeface="Open Sans"/>
              </a:rPr>
              <a:t> show up: one with 5 stars, and one with 2, which are you more likely to choose?</a:t>
            </a:r>
            <a:endParaRPr sz="1200" dirty="0">
              <a:solidFill>
                <a:schemeClr val="dk1"/>
              </a:solidFill>
              <a:latin typeface="Open Sans"/>
              <a:ea typeface="Open Sans"/>
              <a:cs typeface="Open Sans"/>
              <a:sym typeface="Open Sans"/>
            </a:endParaRPr>
          </a:p>
          <a:p>
            <a:pPr marL="0" marR="914400" lvl="0" indent="0" algn="l" rtl="0">
              <a:spcBef>
                <a:spcPts val="0"/>
              </a:spcBef>
              <a:spcAft>
                <a:spcPts val="0"/>
              </a:spcAft>
              <a:buClr>
                <a:schemeClr val="dk1"/>
              </a:buClr>
              <a:buSzPts val="1100"/>
              <a:buFont typeface="Arial"/>
              <a:buNone/>
            </a:pPr>
            <a:endParaRPr sz="1200" dirty="0">
              <a:solidFill>
                <a:schemeClr val="dk1"/>
              </a:solidFill>
              <a:latin typeface="Open Sans"/>
              <a:ea typeface="Open Sans"/>
              <a:cs typeface="Open Sans"/>
              <a:sym typeface="Open Sans"/>
            </a:endParaRPr>
          </a:p>
          <a:p>
            <a:pPr marL="0" marR="914400" lvl="0" indent="0" algn="l" rtl="0">
              <a:spcBef>
                <a:spcPts val="0"/>
              </a:spcBef>
              <a:spcAft>
                <a:spcPts val="0"/>
              </a:spcAft>
              <a:buClr>
                <a:schemeClr val="dk1"/>
              </a:buClr>
              <a:buSzPts val="1100"/>
              <a:buFont typeface="Arial"/>
              <a:buNone/>
            </a:pPr>
            <a:r>
              <a:rPr lang="en" sz="1200" dirty="0">
                <a:solidFill>
                  <a:schemeClr val="dk1"/>
                </a:solidFill>
                <a:latin typeface="Open Sans"/>
                <a:ea typeface="Open Sans"/>
                <a:cs typeface="Open Sans"/>
                <a:sym typeface="Open Sans"/>
              </a:rPr>
              <a:t>Your clients know building their online star rating is important, but they need your help doing it. </a:t>
            </a:r>
            <a:endParaRPr sz="1200" dirty="0">
              <a:solidFill>
                <a:schemeClr val="dk1"/>
              </a:solidFill>
              <a:latin typeface="Open Sans"/>
              <a:ea typeface="Open Sans"/>
              <a:cs typeface="Open Sans"/>
              <a:sym typeface="Open Sans"/>
            </a:endParaRPr>
          </a:p>
          <a:p>
            <a:pPr marL="0" marR="914400" lvl="0" indent="0" algn="l" rtl="0">
              <a:spcBef>
                <a:spcPts val="0"/>
              </a:spcBef>
              <a:spcAft>
                <a:spcPts val="0"/>
              </a:spcAft>
              <a:buClr>
                <a:schemeClr val="dk1"/>
              </a:buClr>
              <a:buSzPts val="1100"/>
              <a:buFont typeface="Arial"/>
              <a:buNone/>
            </a:pPr>
            <a:endParaRPr sz="1200" dirty="0">
              <a:solidFill>
                <a:schemeClr val="dk1"/>
              </a:solidFill>
              <a:latin typeface="Open Sans"/>
              <a:ea typeface="Open Sans"/>
              <a:cs typeface="Open Sans"/>
              <a:sym typeface="Open Sans"/>
            </a:endParaRPr>
          </a:p>
          <a:p>
            <a:pPr marL="0" marR="914400" lvl="0" indent="0" algn="l" rtl="0">
              <a:spcBef>
                <a:spcPts val="0"/>
              </a:spcBef>
              <a:spcAft>
                <a:spcPts val="0"/>
              </a:spcAft>
              <a:buClr>
                <a:schemeClr val="dk1"/>
              </a:buClr>
              <a:buSzPts val="1100"/>
              <a:buFont typeface="Arial"/>
              <a:buNone/>
            </a:pPr>
            <a:endParaRPr dirty="0">
              <a:solidFill>
                <a:schemeClr val="dk1"/>
              </a:solidFill>
            </a:endParaRPr>
          </a:p>
          <a:p>
            <a:pPr marL="0" marR="91440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545184958f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545184958f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Open Sans"/>
                <a:ea typeface="Open Sans"/>
                <a:cs typeface="Open Sans"/>
                <a:sym typeface="Open Sans"/>
              </a:rPr>
              <a:t>On the Customer </a:t>
            </a:r>
            <a:r>
              <a:rPr lang="en" sz="1200" dirty="0">
                <a:solidFill>
                  <a:srgbClr val="FFFFFF"/>
                </a:solidFill>
                <a:latin typeface="Montserrat"/>
                <a:ea typeface="Montserrat"/>
                <a:cs typeface="Montserrat"/>
                <a:sym typeface="Montserrat"/>
              </a:rPr>
              <a:t>Reviews</a:t>
            </a:r>
            <a:r>
              <a:rPr lang="en" sz="1200" dirty="0">
                <a:solidFill>
                  <a:schemeClr val="dk1"/>
                </a:solidFill>
                <a:latin typeface="Open Sans"/>
                <a:ea typeface="Open Sans"/>
                <a:cs typeface="Open Sans"/>
                <a:sym typeface="Open Sans"/>
              </a:rPr>
              <a:t> dashboard your clients can see immediate ROI. It allows them to keep track of their review requests; see info like how many requests have been sent, click through rates, and request status, all in </a:t>
            </a:r>
            <a:r>
              <a:rPr lang="en" sz="1200" dirty="0" err="1">
                <a:solidFill>
                  <a:schemeClr val="dk1"/>
                </a:solidFill>
                <a:latin typeface="Open Sans"/>
                <a:ea typeface="Open Sans"/>
                <a:cs typeface="Open Sans"/>
                <a:sym typeface="Open Sans"/>
              </a:rPr>
              <a:t>realtime</a:t>
            </a:r>
            <a:r>
              <a:rPr lang="en" sz="1200" dirty="0">
                <a:solidFill>
                  <a:schemeClr val="dk1"/>
                </a:solidFill>
                <a:latin typeface="Open Sans"/>
                <a:ea typeface="Open Sans"/>
                <a:cs typeface="Open Sans"/>
                <a:sym typeface="Open Sans"/>
              </a:rPr>
              <a:t>.</a:t>
            </a: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200" dirty="0">
              <a:solidFill>
                <a:schemeClr val="dk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33b5ddbff_1_1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33b5ddbff_1_1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Open Sans"/>
                <a:ea typeface="Open Sans"/>
                <a:cs typeface="Open Sans"/>
                <a:sym typeface="Open Sans"/>
              </a:rPr>
              <a:t>But sending email or SMS reviews isn’t where Customer </a:t>
            </a:r>
            <a:r>
              <a:rPr lang="en-US" sz="1200" dirty="0">
                <a:solidFill>
                  <a:srgbClr val="FFFFFF"/>
                </a:solidFill>
                <a:latin typeface="Montserrat"/>
                <a:ea typeface="Open Sans"/>
                <a:cs typeface="Open Sans"/>
                <a:sym typeface="Montserrat"/>
              </a:rPr>
              <a:t>R</a:t>
            </a:r>
            <a:r>
              <a:rPr lang="en" sz="1200" dirty="0" err="1">
                <a:solidFill>
                  <a:srgbClr val="FFFFFF"/>
                </a:solidFill>
                <a:latin typeface="Montserrat"/>
                <a:ea typeface="Montserrat"/>
                <a:cs typeface="Montserrat"/>
                <a:sym typeface="Montserrat"/>
              </a:rPr>
              <a:t>eview’</a:t>
            </a:r>
            <a:r>
              <a:rPr lang="en" sz="1200" dirty="0" err="1">
                <a:latin typeface="Open Sans"/>
                <a:ea typeface="Open Sans"/>
                <a:cs typeface="Open Sans"/>
                <a:sym typeface="Open Sans"/>
              </a:rPr>
              <a:t>s</a:t>
            </a:r>
            <a:r>
              <a:rPr lang="en" sz="1200" dirty="0">
                <a:latin typeface="Open Sans"/>
                <a:ea typeface="Open Sans"/>
                <a:cs typeface="Open Sans"/>
                <a:sym typeface="Open Sans"/>
              </a:rPr>
              <a:t> capabilities stop! Your clients can also collect reviews conveniently on their website as well. Customize the widget to suit the website and quickly embed—it’s that simple to get even more reviews.</a:t>
            </a:r>
            <a:endParaRPr sz="1200" dirty="0">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ext center">
  <p:cSld name="CUSTOM_1">
    <p:spTree>
      <p:nvGrpSpPr>
        <p:cNvPr id="1" name="Shape 50"/>
        <p:cNvGrpSpPr/>
        <p:nvPr/>
      </p:nvGrpSpPr>
      <p:grpSpPr>
        <a:xfrm>
          <a:off x="0" y="0"/>
          <a:ext cx="0" cy="0"/>
          <a:chOff x="0" y="0"/>
          <a:chExt cx="0" cy="0"/>
        </a:xfrm>
      </p:grpSpPr>
      <p:sp>
        <p:nvSpPr>
          <p:cNvPr id="51" name="Google Shape;51;p13"/>
          <p:cNvSpPr/>
          <p:nvPr/>
        </p:nvSpPr>
        <p:spPr>
          <a:xfrm>
            <a:off x="-17675" y="-35375"/>
            <a:ext cx="9161700" cy="457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title"/>
          </p:nvPr>
        </p:nvSpPr>
        <p:spPr>
          <a:xfrm>
            <a:off x="457200" y="922500"/>
            <a:ext cx="8229600" cy="3298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solidFill>
                  <a:srgbClr val="3F9B63"/>
                </a:solidFill>
              </a:defRPr>
            </a:lvl1pPr>
            <a:lvl2pPr lvl="1" algn="ctr" rtl="0">
              <a:spcBef>
                <a:spcPts val="0"/>
              </a:spcBef>
              <a:spcAft>
                <a:spcPts val="0"/>
              </a:spcAft>
              <a:buNone/>
              <a:defRPr sz="4800">
                <a:solidFill>
                  <a:srgbClr val="3F9B63"/>
                </a:solidFill>
              </a:defRPr>
            </a:lvl2pPr>
            <a:lvl3pPr lvl="2" algn="ctr" rtl="0">
              <a:spcBef>
                <a:spcPts val="0"/>
              </a:spcBef>
              <a:spcAft>
                <a:spcPts val="0"/>
              </a:spcAft>
              <a:buNone/>
              <a:defRPr sz="4800">
                <a:solidFill>
                  <a:srgbClr val="3F9B63"/>
                </a:solidFill>
              </a:defRPr>
            </a:lvl3pPr>
            <a:lvl4pPr lvl="3" algn="ctr" rtl="0">
              <a:spcBef>
                <a:spcPts val="0"/>
              </a:spcBef>
              <a:spcAft>
                <a:spcPts val="0"/>
              </a:spcAft>
              <a:buNone/>
              <a:defRPr sz="4800">
                <a:solidFill>
                  <a:srgbClr val="3F9B63"/>
                </a:solidFill>
              </a:defRPr>
            </a:lvl4pPr>
            <a:lvl5pPr lvl="4" algn="ctr" rtl="0">
              <a:spcBef>
                <a:spcPts val="0"/>
              </a:spcBef>
              <a:spcAft>
                <a:spcPts val="0"/>
              </a:spcAft>
              <a:buNone/>
              <a:defRPr sz="4800">
                <a:solidFill>
                  <a:srgbClr val="3F9B63"/>
                </a:solidFill>
              </a:defRPr>
            </a:lvl5pPr>
            <a:lvl6pPr lvl="5" algn="ctr" rtl="0">
              <a:spcBef>
                <a:spcPts val="0"/>
              </a:spcBef>
              <a:spcAft>
                <a:spcPts val="0"/>
              </a:spcAft>
              <a:buNone/>
              <a:defRPr sz="4800">
                <a:solidFill>
                  <a:srgbClr val="3F9B63"/>
                </a:solidFill>
              </a:defRPr>
            </a:lvl6pPr>
            <a:lvl7pPr lvl="6" algn="ctr" rtl="0">
              <a:spcBef>
                <a:spcPts val="0"/>
              </a:spcBef>
              <a:spcAft>
                <a:spcPts val="0"/>
              </a:spcAft>
              <a:buNone/>
              <a:defRPr sz="4800">
                <a:solidFill>
                  <a:srgbClr val="3F9B63"/>
                </a:solidFill>
              </a:defRPr>
            </a:lvl7pPr>
            <a:lvl8pPr lvl="7" algn="ctr" rtl="0">
              <a:spcBef>
                <a:spcPts val="0"/>
              </a:spcBef>
              <a:spcAft>
                <a:spcPts val="0"/>
              </a:spcAft>
              <a:buNone/>
              <a:defRPr sz="4800">
                <a:solidFill>
                  <a:srgbClr val="3F9B63"/>
                </a:solidFill>
              </a:defRPr>
            </a:lvl8pPr>
            <a:lvl9pPr lvl="8" algn="ctr" rtl="0">
              <a:spcBef>
                <a:spcPts val="0"/>
              </a:spcBef>
              <a:spcAft>
                <a:spcPts val="0"/>
              </a:spcAft>
              <a:buNone/>
              <a:defRPr sz="4800">
                <a:solidFill>
                  <a:srgbClr val="3F9B63"/>
                </a:solidFill>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ndasta - Board">
  <p:cSld name="TITLE_1">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ver">
  <p:cSld name="Cover">
    <p:spTree>
      <p:nvGrpSpPr>
        <p:cNvPr id="1" name="Shape 56"/>
        <p:cNvGrpSpPr/>
        <p:nvPr/>
      </p:nvGrpSpPr>
      <p:grpSpPr>
        <a:xfrm>
          <a:off x="0" y="0"/>
          <a:ext cx="0" cy="0"/>
          <a:chOff x="0" y="0"/>
          <a:chExt cx="0" cy="0"/>
        </a:xfrm>
      </p:grpSpPr>
      <p:sp>
        <p:nvSpPr>
          <p:cNvPr id="57" name="Google Shape;57;p15"/>
          <p:cNvSpPr/>
          <p:nvPr/>
        </p:nvSpPr>
        <p:spPr>
          <a:xfrm>
            <a:off x="0" y="3954066"/>
            <a:ext cx="9144000" cy="1189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pic>
        <p:nvPicPr>
          <p:cNvPr id="58" name="Google Shape;58;p15"/>
          <p:cNvPicPr preferRelativeResize="0"/>
          <p:nvPr/>
        </p:nvPicPr>
        <p:blipFill rotWithShape="1">
          <a:blip r:embed="rId2">
            <a:alphaModFix/>
          </a:blip>
          <a:srcRect/>
          <a:stretch/>
        </p:blipFill>
        <p:spPr>
          <a:xfrm>
            <a:off x="911" y="1194025"/>
            <a:ext cx="9142200" cy="2770800"/>
          </a:xfrm>
          <a:prstGeom prst="rect">
            <a:avLst/>
          </a:prstGeom>
          <a:noFill/>
          <a:ln>
            <a:noFill/>
          </a:ln>
        </p:spPr>
      </p:pic>
      <p:sp>
        <p:nvSpPr>
          <p:cNvPr id="59" name="Google Shape;59;p15"/>
          <p:cNvSpPr txBox="1">
            <a:spLocks noGrp="1"/>
          </p:cNvSpPr>
          <p:nvPr>
            <p:ph type="title"/>
          </p:nvPr>
        </p:nvSpPr>
        <p:spPr>
          <a:xfrm>
            <a:off x="346166" y="1548555"/>
            <a:ext cx="8451600" cy="994200"/>
          </a:xfrm>
          <a:prstGeom prst="rect">
            <a:avLst/>
          </a:prstGeom>
          <a:noFill/>
          <a:ln>
            <a:noFill/>
          </a:ln>
        </p:spPr>
        <p:txBody>
          <a:bodyPr spcFirstLastPara="1" wrap="square" lIns="68575" tIns="68575" rIns="68575" bIns="68575" anchor="b" anchorCtr="0">
            <a:noAutofit/>
          </a:bodyPr>
          <a:lstStyle>
            <a:lvl1pPr lvl="0" algn="ctr" rtl="0">
              <a:spcBef>
                <a:spcPts val="0"/>
              </a:spcBef>
              <a:spcAft>
                <a:spcPts val="0"/>
              </a:spcAft>
              <a:buSzPts val="1100"/>
              <a:buNone/>
              <a:defRPr sz="3000">
                <a:solidFill>
                  <a:schemeClr val="lt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60" name="Google Shape;60;p15"/>
          <p:cNvSpPr txBox="1">
            <a:spLocks noGrp="1"/>
          </p:cNvSpPr>
          <p:nvPr>
            <p:ph type="body" idx="1"/>
          </p:nvPr>
        </p:nvSpPr>
        <p:spPr>
          <a:xfrm>
            <a:off x="347040" y="2608531"/>
            <a:ext cx="8449800" cy="364200"/>
          </a:xfrm>
          <a:prstGeom prst="rect">
            <a:avLst/>
          </a:prstGeom>
          <a:noFill/>
          <a:ln>
            <a:noFill/>
          </a:ln>
        </p:spPr>
        <p:txBody>
          <a:bodyPr spcFirstLastPara="1" wrap="square" lIns="68575" tIns="68575" rIns="68575" bIns="68575" anchor="t" anchorCtr="0">
            <a:noAutofit/>
          </a:bodyPr>
          <a:lstStyle>
            <a:lvl1pPr marL="457200" lvl="0" indent="-228600" algn="ctr" rtl="0">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marL="914400" lvl="1" indent="-228600" rtl="0">
              <a:spcBef>
                <a:spcPts val="1600"/>
              </a:spcBef>
              <a:spcAft>
                <a:spcPts val="0"/>
              </a:spcAft>
              <a:buSzPts val="1100"/>
              <a:buFont typeface="Open Sans"/>
              <a:buNone/>
              <a:defRPr sz="1100">
                <a:latin typeface="Open Sans"/>
                <a:ea typeface="Open Sans"/>
                <a:cs typeface="Open Sans"/>
                <a:sym typeface="Open Sans"/>
              </a:defRPr>
            </a:lvl2pPr>
            <a:lvl3pPr marL="1371600" lvl="2" indent="-228600" rtl="0">
              <a:spcBef>
                <a:spcPts val="1600"/>
              </a:spcBef>
              <a:spcAft>
                <a:spcPts val="0"/>
              </a:spcAft>
              <a:buSzPts val="1100"/>
              <a:buFont typeface="Open Sans"/>
              <a:buNone/>
              <a:defRPr sz="1100">
                <a:latin typeface="Open Sans"/>
                <a:ea typeface="Open Sans"/>
                <a:cs typeface="Open Sans"/>
                <a:sym typeface="Open Sans"/>
              </a:defRPr>
            </a:lvl3pPr>
            <a:lvl4pPr marL="1828800" lvl="3" indent="-228600" rtl="0">
              <a:spcBef>
                <a:spcPts val="1600"/>
              </a:spcBef>
              <a:spcAft>
                <a:spcPts val="0"/>
              </a:spcAft>
              <a:buSzPts val="1100"/>
              <a:buFont typeface="Open Sans"/>
              <a:buNone/>
              <a:defRPr sz="1100">
                <a:latin typeface="Open Sans"/>
                <a:ea typeface="Open Sans"/>
                <a:cs typeface="Open Sans"/>
                <a:sym typeface="Open Sans"/>
              </a:defRPr>
            </a:lvl4pPr>
            <a:lvl5pPr marL="2286000" lvl="4" indent="-228600" rtl="0">
              <a:spcBef>
                <a:spcPts val="1600"/>
              </a:spcBef>
              <a:spcAft>
                <a:spcPts val="0"/>
              </a:spcAft>
              <a:buSzPts val="1100"/>
              <a:buFont typeface="Open Sans"/>
              <a:buNone/>
              <a:defRPr sz="1100">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1" name="Google Shape;61;p15"/>
          <p:cNvSpPr txBox="1">
            <a:spLocks noGrp="1"/>
          </p:cNvSpPr>
          <p:nvPr>
            <p:ph type="body" idx="2"/>
          </p:nvPr>
        </p:nvSpPr>
        <p:spPr>
          <a:xfrm>
            <a:off x="3502959" y="4424922"/>
            <a:ext cx="2138100" cy="257100"/>
          </a:xfrm>
          <a:prstGeom prst="rect">
            <a:avLst/>
          </a:prstGeom>
          <a:noFill/>
          <a:ln>
            <a:noFill/>
          </a:ln>
        </p:spPr>
        <p:txBody>
          <a:bodyPr spcFirstLastPara="1" wrap="square" lIns="68575" tIns="68575" rIns="68575" bIns="68575" anchor="ctr" anchorCtr="0">
            <a:noAutofit/>
          </a:bodyPr>
          <a:lstStyle>
            <a:lvl1pPr marL="457200" lvl="0" indent="-228600" algn="ctr" rtl="0">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rtl="0">
              <a:spcBef>
                <a:spcPts val="500"/>
              </a:spcBef>
              <a:spcAft>
                <a:spcPts val="0"/>
              </a:spcAft>
              <a:buSzPts val="1100"/>
              <a:buFont typeface="Open Sans"/>
              <a:buNone/>
              <a:defRPr sz="1100"/>
            </a:lvl2pPr>
            <a:lvl3pPr marL="1371600" lvl="2" indent="-228600" rtl="0">
              <a:spcBef>
                <a:spcPts val="1600"/>
              </a:spcBef>
              <a:spcAft>
                <a:spcPts val="0"/>
              </a:spcAft>
              <a:buSzPts val="1100"/>
              <a:buFont typeface="Open Sans"/>
              <a:buNone/>
              <a:defRPr sz="11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2" name="Google Shape;62;p15"/>
          <p:cNvSpPr txBox="1">
            <a:spLocks noGrp="1"/>
          </p:cNvSpPr>
          <p:nvPr>
            <p:ph type="body" idx="3"/>
          </p:nvPr>
        </p:nvSpPr>
        <p:spPr>
          <a:xfrm>
            <a:off x="3493295" y="3394879"/>
            <a:ext cx="2157300" cy="278100"/>
          </a:xfrm>
          <a:prstGeom prst="rect">
            <a:avLst/>
          </a:prstGeom>
          <a:noFill/>
          <a:ln>
            <a:noFill/>
          </a:ln>
        </p:spPr>
        <p:txBody>
          <a:bodyPr spcFirstLastPara="1" wrap="square" lIns="68575" tIns="68575" rIns="68575" bIns="68575" anchor="t" anchorCtr="0">
            <a:noAutofit/>
          </a:bodyPr>
          <a:lstStyle>
            <a:lvl1pPr marL="457200" lvl="0" indent="-228600" algn="ctr" rtl="0">
              <a:spcBef>
                <a:spcPts val="0"/>
              </a:spcBef>
              <a:spcAft>
                <a:spcPts val="0"/>
              </a:spcAft>
              <a:buClr>
                <a:schemeClr val="lt1"/>
              </a:buClr>
              <a:buSzPts val="1100"/>
              <a:buFont typeface="Open Sans"/>
              <a:buNone/>
              <a:defRPr sz="1500" b="0">
                <a:solidFill>
                  <a:schemeClr val="lt1"/>
                </a:solidFill>
                <a:latin typeface="Open Sans"/>
                <a:ea typeface="Open Sans"/>
                <a:cs typeface="Open Sans"/>
                <a:sym typeface="Open Sans"/>
              </a:defRPr>
            </a:lvl1pPr>
            <a:lvl2pPr marL="914400" lvl="1" indent="-228600" rtl="0">
              <a:spcBef>
                <a:spcPts val="1600"/>
              </a:spcBef>
              <a:spcAft>
                <a:spcPts val="0"/>
              </a:spcAft>
              <a:buSzPts val="1100"/>
              <a:buFont typeface="Open Sans"/>
              <a:buNone/>
              <a:defRPr sz="1400"/>
            </a:lvl2pPr>
            <a:lvl3pPr marL="1371600" lvl="2" indent="-228600" rtl="0">
              <a:spcBef>
                <a:spcPts val="1600"/>
              </a:spcBef>
              <a:spcAft>
                <a:spcPts val="0"/>
              </a:spcAft>
              <a:buSzPts val="1100"/>
              <a:buFont typeface="Open Sans"/>
              <a:buNone/>
              <a:defRPr sz="12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3" name="Google Shape;63;p15"/>
          <p:cNvSpPr txBox="1">
            <a:spLocks noGrp="1"/>
          </p:cNvSpPr>
          <p:nvPr>
            <p:ph type="body" idx="4"/>
          </p:nvPr>
        </p:nvSpPr>
        <p:spPr>
          <a:xfrm>
            <a:off x="6589060"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rtl="0">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rtl="0">
              <a:spcBef>
                <a:spcPts val="500"/>
              </a:spcBef>
              <a:spcAft>
                <a:spcPts val="0"/>
              </a:spcAft>
              <a:buSzPts val="1100"/>
              <a:buFont typeface="Open Sans"/>
              <a:buNone/>
              <a:defRPr sz="1100"/>
            </a:lvl2pPr>
            <a:lvl3pPr marL="1371600" lvl="2" indent="-228600" rtl="0">
              <a:spcBef>
                <a:spcPts val="1600"/>
              </a:spcBef>
              <a:spcAft>
                <a:spcPts val="0"/>
              </a:spcAft>
              <a:buSzPts val="1100"/>
              <a:buFont typeface="Open Sans"/>
              <a:buNone/>
              <a:defRPr sz="11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4" name="Google Shape;64;p15"/>
          <p:cNvSpPr txBox="1">
            <a:spLocks noGrp="1"/>
          </p:cNvSpPr>
          <p:nvPr>
            <p:ph type="body" idx="5"/>
          </p:nvPr>
        </p:nvSpPr>
        <p:spPr>
          <a:xfrm>
            <a:off x="437029"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rtl="0">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rtl="0">
              <a:spcBef>
                <a:spcPts val="500"/>
              </a:spcBef>
              <a:spcAft>
                <a:spcPts val="0"/>
              </a:spcAft>
              <a:buSzPts val="1100"/>
              <a:buFont typeface="Open Sans"/>
              <a:buNone/>
              <a:defRPr sz="1100"/>
            </a:lvl2pPr>
            <a:lvl3pPr marL="1371600" lvl="2" indent="-228600" rtl="0">
              <a:spcBef>
                <a:spcPts val="1600"/>
              </a:spcBef>
              <a:spcAft>
                <a:spcPts val="0"/>
              </a:spcAft>
              <a:buSzPts val="1100"/>
              <a:buFont typeface="Open Sans"/>
              <a:buNone/>
              <a:defRPr sz="11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65" name="Google Shape;65;p15"/>
          <p:cNvSpPr/>
          <p:nvPr/>
        </p:nvSpPr>
        <p:spPr>
          <a:xfrm>
            <a:off x="0" y="3886538"/>
            <a:ext cx="9141600" cy="39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accent5"/>
              </a:solidFill>
              <a:latin typeface="Open Sans"/>
              <a:ea typeface="Open Sans"/>
              <a:cs typeface="Open Sans"/>
              <a:sym typeface="Open Sans"/>
            </a:endParaRPr>
          </a:p>
        </p:txBody>
      </p:sp>
      <p:sp>
        <p:nvSpPr>
          <p:cNvPr id="66" name="Google Shape;66;p15"/>
          <p:cNvSpPr/>
          <p:nvPr/>
        </p:nvSpPr>
        <p:spPr>
          <a:xfrm>
            <a:off x="0" y="1240828"/>
            <a:ext cx="9141600" cy="3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67" name="Google Shape;67;p15"/>
          <p:cNvSpPr/>
          <p:nvPr/>
        </p:nvSpPr>
        <p:spPr>
          <a:xfrm>
            <a:off x="4364072" y="3180666"/>
            <a:ext cx="415800" cy="393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cxnSp>
        <p:nvCxnSpPr>
          <p:cNvPr id="68" name="Google Shape;68;p15"/>
          <p:cNvCxnSpPr/>
          <p:nvPr/>
        </p:nvCxnSpPr>
        <p:spPr>
          <a:xfrm>
            <a:off x="3039035" y="4087907"/>
            <a:ext cx="0" cy="941400"/>
          </a:xfrm>
          <a:prstGeom prst="straightConnector1">
            <a:avLst/>
          </a:prstGeom>
          <a:noFill/>
          <a:ln w="9525" cap="flat" cmpd="sng">
            <a:solidFill>
              <a:schemeClr val="lt1"/>
            </a:solidFill>
            <a:prstDash val="solid"/>
            <a:miter lim="8000"/>
            <a:headEnd type="none" w="sm" len="sm"/>
            <a:tailEnd type="none" w="sm" len="sm"/>
          </a:ln>
        </p:spPr>
      </p:cxnSp>
      <p:cxnSp>
        <p:nvCxnSpPr>
          <p:cNvPr id="69" name="Google Shape;69;p15"/>
          <p:cNvCxnSpPr/>
          <p:nvPr/>
        </p:nvCxnSpPr>
        <p:spPr>
          <a:xfrm>
            <a:off x="6135221" y="4087907"/>
            <a:ext cx="0" cy="941400"/>
          </a:xfrm>
          <a:prstGeom prst="straightConnector1">
            <a:avLst/>
          </a:prstGeom>
          <a:noFill/>
          <a:ln w="9525" cap="flat" cmpd="sng">
            <a:solidFill>
              <a:schemeClr val="lt1"/>
            </a:solidFill>
            <a:prstDash val="solid"/>
            <a:miter lim="8000"/>
            <a:headEnd type="none" w="sm" len="sm"/>
            <a:tailEnd type="none" w="sm" len="sm"/>
          </a:ln>
        </p:spPr>
      </p:cxnSp>
      <p:pic>
        <p:nvPicPr>
          <p:cNvPr id="70" name="Google Shape;70;p15"/>
          <p:cNvPicPr preferRelativeResize="0"/>
          <p:nvPr/>
        </p:nvPicPr>
        <p:blipFill rotWithShape="1">
          <a:blip r:embed="rId3">
            <a:alphaModFix/>
          </a:blip>
          <a:srcRect/>
          <a:stretch/>
        </p:blipFill>
        <p:spPr>
          <a:xfrm>
            <a:off x="112006" y="114299"/>
            <a:ext cx="1455000" cy="1014900"/>
          </a:xfrm>
          <a:prstGeom prst="rect">
            <a:avLst/>
          </a:prstGeom>
          <a:noFill/>
          <a:ln>
            <a:noFill/>
          </a:ln>
        </p:spPr>
      </p:pic>
      <p:pic>
        <p:nvPicPr>
          <p:cNvPr id="71" name="Google Shape;71;p15"/>
          <p:cNvPicPr preferRelativeResize="0"/>
          <p:nvPr/>
        </p:nvPicPr>
        <p:blipFill rotWithShape="1">
          <a:blip r:embed="rId4">
            <a:alphaModFix/>
          </a:blip>
          <a:srcRect/>
          <a:stretch/>
        </p:blipFill>
        <p:spPr>
          <a:xfrm>
            <a:off x="5899897" y="208508"/>
            <a:ext cx="3063000" cy="58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0">
                                            <p:txEl>
                                              <p:pRg st="0" end="0"/>
                                            </p:txEl>
                                          </p:spTgt>
                                        </p:tgtEl>
                                        <p:attrNameLst>
                                          <p:attrName>style.visibility</p:attrName>
                                        </p:attrNameLst>
                                      </p:cBhvr>
                                      <p:to>
                                        <p:strVal val="visible"/>
                                      </p:to>
                                    </p:set>
                                    <p:animEffect transition="in" filter="fade">
                                      <p:cBhvr>
                                        <p:cTn id="26" dur="500"/>
                                        <p:tgtEl>
                                          <p:spTgt spid="60">
                                            <p:txEl>
                                              <p:pRg st="0" end="0"/>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0">
                                            <p:txEl>
                                              <p:pRg st="1" end="1"/>
                                            </p:txEl>
                                          </p:spTgt>
                                        </p:tgtEl>
                                        <p:attrNameLst>
                                          <p:attrName>style.visibility</p:attrName>
                                        </p:attrNameLst>
                                      </p:cBhvr>
                                      <p:to>
                                        <p:strVal val="visible"/>
                                      </p:to>
                                    </p:set>
                                    <p:animEffect transition="in" filter="fade">
                                      <p:cBhvr>
                                        <p:cTn id="30" dur="500"/>
                                        <p:tgtEl>
                                          <p:spTgt spid="60">
                                            <p:txEl>
                                              <p:pRg st="1" end="1"/>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0">
                                            <p:txEl>
                                              <p:pRg st="2" end="2"/>
                                            </p:txEl>
                                          </p:spTgt>
                                        </p:tgtEl>
                                        <p:attrNameLst>
                                          <p:attrName>style.visibility</p:attrName>
                                        </p:attrNameLst>
                                      </p:cBhvr>
                                      <p:to>
                                        <p:strVal val="visible"/>
                                      </p:to>
                                    </p:set>
                                    <p:animEffect transition="in" filter="fade">
                                      <p:cBhvr>
                                        <p:cTn id="34" dur="500"/>
                                        <p:tgtEl>
                                          <p:spTgt spid="60">
                                            <p:txEl>
                                              <p:pRg st="2" end="2"/>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60">
                                            <p:txEl>
                                              <p:pRg st="3" end="3"/>
                                            </p:txEl>
                                          </p:spTgt>
                                        </p:tgtEl>
                                        <p:attrNameLst>
                                          <p:attrName>style.visibility</p:attrName>
                                        </p:attrNameLst>
                                      </p:cBhvr>
                                      <p:to>
                                        <p:strVal val="visible"/>
                                      </p:to>
                                    </p:set>
                                    <p:animEffect transition="in" filter="fade">
                                      <p:cBhvr>
                                        <p:cTn id="38" dur="500"/>
                                        <p:tgtEl>
                                          <p:spTgt spid="60">
                                            <p:txEl>
                                              <p:pRg st="3" end="3"/>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60">
                                            <p:txEl>
                                              <p:pRg st="4" end="4"/>
                                            </p:txEl>
                                          </p:spTgt>
                                        </p:tgtEl>
                                        <p:attrNameLst>
                                          <p:attrName>style.visibility</p:attrName>
                                        </p:attrNameLst>
                                      </p:cBhvr>
                                      <p:to>
                                        <p:strVal val="visible"/>
                                      </p:to>
                                    </p:set>
                                    <p:animEffect transition="in" filter="fade">
                                      <p:cBhvr>
                                        <p:cTn id="42" dur="500"/>
                                        <p:tgtEl>
                                          <p:spTgt spid="60">
                                            <p:txEl>
                                              <p:pRg st="4" end="4"/>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60">
                                            <p:txEl>
                                              <p:pRg st="5" end="5"/>
                                            </p:txEl>
                                          </p:spTgt>
                                        </p:tgtEl>
                                        <p:attrNameLst>
                                          <p:attrName>style.visibility</p:attrName>
                                        </p:attrNameLst>
                                      </p:cBhvr>
                                      <p:to>
                                        <p:strVal val="visible"/>
                                      </p:to>
                                    </p:set>
                                    <p:animEffect transition="in" filter="fade">
                                      <p:cBhvr>
                                        <p:cTn id="46" dur="500"/>
                                        <p:tgtEl>
                                          <p:spTgt spid="60">
                                            <p:txEl>
                                              <p:pRg st="5" end="5"/>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60">
                                            <p:txEl>
                                              <p:pRg st="6" end="6"/>
                                            </p:txEl>
                                          </p:spTgt>
                                        </p:tgtEl>
                                        <p:attrNameLst>
                                          <p:attrName>style.visibility</p:attrName>
                                        </p:attrNameLst>
                                      </p:cBhvr>
                                      <p:to>
                                        <p:strVal val="visible"/>
                                      </p:to>
                                    </p:set>
                                    <p:animEffect transition="in" filter="fade">
                                      <p:cBhvr>
                                        <p:cTn id="50" dur="500"/>
                                        <p:tgtEl>
                                          <p:spTgt spid="60">
                                            <p:txEl>
                                              <p:pRg st="6" end="6"/>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60">
                                            <p:txEl>
                                              <p:pRg st="7" end="7"/>
                                            </p:txEl>
                                          </p:spTgt>
                                        </p:tgtEl>
                                        <p:attrNameLst>
                                          <p:attrName>style.visibility</p:attrName>
                                        </p:attrNameLst>
                                      </p:cBhvr>
                                      <p:to>
                                        <p:strVal val="visible"/>
                                      </p:to>
                                    </p:set>
                                    <p:animEffect transition="in" filter="fade">
                                      <p:cBhvr>
                                        <p:cTn id="54" dur="500"/>
                                        <p:tgtEl>
                                          <p:spTgt spid="60">
                                            <p:txEl>
                                              <p:pRg st="7" end="7"/>
                                            </p:txEl>
                                          </p:spTgt>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60">
                                            <p:txEl>
                                              <p:pRg st="8" end="8"/>
                                            </p:txEl>
                                          </p:spTgt>
                                        </p:tgtEl>
                                        <p:attrNameLst>
                                          <p:attrName>style.visibility</p:attrName>
                                        </p:attrNameLst>
                                      </p:cBhvr>
                                      <p:to>
                                        <p:strVal val="visible"/>
                                      </p:to>
                                    </p:set>
                                    <p:animEffect transition="in" filter="fade">
                                      <p:cBhvr>
                                        <p:cTn id="58" dur="500"/>
                                        <p:tgtEl>
                                          <p:spTgt spid="60">
                                            <p:txEl>
                                              <p:pRg st="8" end="8"/>
                                            </p:txEl>
                                          </p:spTgt>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62">
                                            <p:txEl>
                                              <p:pRg st="0" end="0"/>
                                            </p:txEl>
                                          </p:spTgt>
                                        </p:tgtEl>
                                        <p:attrNameLst>
                                          <p:attrName>style.visibility</p:attrName>
                                        </p:attrNameLst>
                                      </p:cBhvr>
                                      <p:to>
                                        <p:strVal val="visible"/>
                                      </p:to>
                                    </p:set>
                                    <p:animEffect transition="in" filter="fade">
                                      <p:cBhvr>
                                        <p:cTn id="66" dur="500"/>
                                        <p:tgtEl>
                                          <p:spTgt spid="62">
                                            <p:txEl>
                                              <p:pRg st="0" end="0"/>
                                            </p:txEl>
                                          </p:spTgt>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62">
                                            <p:txEl>
                                              <p:pRg st="1" end="1"/>
                                            </p:txEl>
                                          </p:spTgt>
                                        </p:tgtEl>
                                        <p:attrNameLst>
                                          <p:attrName>style.visibility</p:attrName>
                                        </p:attrNameLst>
                                      </p:cBhvr>
                                      <p:to>
                                        <p:strVal val="visible"/>
                                      </p:to>
                                    </p:set>
                                    <p:animEffect transition="in" filter="fade">
                                      <p:cBhvr>
                                        <p:cTn id="70" dur="500"/>
                                        <p:tgtEl>
                                          <p:spTgt spid="62">
                                            <p:txEl>
                                              <p:pRg st="1" end="1"/>
                                            </p:txEl>
                                          </p:spTgt>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62">
                                            <p:txEl>
                                              <p:pRg st="2" end="2"/>
                                            </p:txEl>
                                          </p:spTgt>
                                        </p:tgtEl>
                                        <p:attrNameLst>
                                          <p:attrName>style.visibility</p:attrName>
                                        </p:attrNameLst>
                                      </p:cBhvr>
                                      <p:to>
                                        <p:strVal val="visible"/>
                                      </p:to>
                                    </p:set>
                                    <p:animEffect transition="in" filter="fade">
                                      <p:cBhvr>
                                        <p:cTn id="74" dur="500"/>
                                        <p:tgtEl>
                                          <p:spTgt spid="62">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62">
                                            <p:txEl>
                                              <p:pRg st="3" end="3"/>
                                            </p:txEl>
                                          </p:spTgt>
                                        </p:tgtEl>
                                        <p:attrNameLst>
                                          <p:attrName>style.visibility</p:attrName>
                                        </p:attrNameLst>
                                      </p:cBhvr>
                                      <p:to>
                                        <p:strVal val="visible"/>
                                      </p:to>
                                    </p:set>
                                    <p:animEffect transition="in" filter="fade">
                                      <p:cBhvr>
                                        <p:cTn id="78" dur="500"/>
                                        <p:tgtEl>
                                          <p:spTgt spid="62">
                                            <p:txEl>
                                              <p:pRg st="3" end="3"/>
                                            </p:txEl>
                                          </p:spTgt>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62">
                                            <p:txEl>
                                              <p:pRg st="4" end="4"/>
                                            </p:txEl>
                                          </p:spTgt>
                                        </p:tgtEl>
                                        <p:attrNameLst>
                                          <p:attrName>style.visibility</p:attrName>
                                        </p:attrNameLst>
                                      </p:cBhvr>
                                      <p:to>
                                        <p:strVal val="visible"/>
                                      </p:to>
                                    </p:set>
                                    <p:animEffect transition="in" filter="fade">
                                      <p:cBhvr>
                                        <p:cTn id="82" dur="500"/>
                                        <p:tgtEl>
                                          <p:spTgt spid="62">
                                            <p:txEl>
                                              <p:pRg st="4" end="4"/>
                                            </p:txEl>
                                          </p:spTgt>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62">
                                            <p:txEl>
                                              <p:pRg st="5" end="5"/>
                                            </p:txEl>
                                          </p:spTgt>
                                        </p:tgtEl>
                                        <p:attrNameLst>
                                          <p:attrName>style.visibility</p:attrName>
                                        </p:attrNameLst>
                                      </p:cBhvr>
                                      <p:to>
                                        <p:strVal val="visible"/>
                                      </p:to>
                                    </p:set>
                                    <p:animEffect transition="in" filter="fade">
                                      <p:cBhvr>
                                        <p:cTn id="86" dur="500"/>
                                        <p:tgtEl>
                                          <p:spTgt spid="62">
                                            <p:txEl>
                                              <p:pRg st="5" end="5"/>
                                            </p:txEl>
                                          </p:spTgt>
                                        </p:tgtEl>
                                      </p:cBhvr>
                                    </p:animEffect>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62">
                                            <p:txEl>
                                              <p:pRg st="6" end="6"/>
                                            </p:txEl>
                                          </p:spTgt>
                                        </p:tgtEl>
                                        <p:attrNameLst>
                                          <p:attrName>style.visibility</p:attrName>
                                        </p:attrNameLst>
                                      </p:cBhvr>
                                      <p:to>
                                        <p:strVal val="visible"/>
                                      </p:to>
                                    </p:set>
                                    <p:animEffect transition="in" filter="fade">
                                      <p:cBhvr>
                                        <p:cTn id="90" dur="500"/>
                                        <p:tgtEl>
                                          <p:spTgt spid="62">
                                            <p:txEl>
                                              <p:pRg st="6" end="6"/>
                                            </p:txEl>
                                          </p:spTgt>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62">
                                            <p:txEl>
                                              <p:pRg st="7" end="7"/>
                                            </p:txEl>
                                          </p:spTgt>
                                        </p:tgtEl>
                                        <p:attrNameLst>
                                          <p:attrName>style.visibility</p:attrName>
                                        </p:attrNameLst>
                                      </p:cBhvr>
                                      <p:to>
                                        <p:strVal val="visible"/>
                                      </p:to>
                                    </p:set>
                                    <p:animEffect transition="in" filter="fade">
                                      <p:cBhvr>
                                        <p:cTn id="94" dur="500"/>
                                        <p:tgtEl>
                                          <p:spTgt spid="62">
                                            <p:txEl>
                                              <p:pRg st="7" end="7"/>
                                            </p:txEl>
                                          </p:spTgt>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62">
                                            <p:txEl>
                                              <p:pRg st="8" end="8"/>
                                            </p:txEl>
                                          </p:spTgt>
                                        </p:tgtEl>
                                        <p:attrNameLst>
                                          <p:attrName>style.visibility</p:attrName>
                                        </p:attrNameLst>
                                      </p:cBhvr>
                                      <p:to>
                                        <p:strVal val="visible"/>
                                      </p:to>
                                    </p:set>
                                    <p:animEffect transition="in" filter="fade">
                                      <p:cBhvr>
                                        <p:cTn id="98" dur="500"/>
                                        <p:tgtEl>
                                          <p:spTgt spid="62">
                                            <p:txEl>
                                              <p:pRg st="8" end="8"/>
                                            </p:txEl>
                                          </p:spTgt>
                                        </p:tgtEl>
                                      </p:cBhvr>
                                    </p:animEffect>
                                  </p:childTnLst>
                                </p:cTn>
                              </p:par>
                            </p:childTnLst>
                          </p:cTn>
                        </p:par>
                        <p:par>
                          <p:cTn id="99" fill="hold">
                            <p:stCondLst>
                              <p:cond delay="11500"/>
                            </p:stCondLst>
                            <p:childTnLst>
                              <p:par>
                                <p:cTn id="100" presetID="10" presetClass="entr" presetSubtype="0" fill="hold" nodeType="afterEffect">
                                  <p:stCondLst>
                                    <p:cond delay="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12000"/>
                            </p:stCondLst>
                            <p:childTnLst>
                              <p:par>
                                <p:cTn id="104" presetID="10" presetClass="entr" presetSubtype="0" fill="hold" nodeType="afterEffect">
                                  <p:stCondLst>
                                    <p:cond delay="0"/>
                                  </p:stCondLst>
                                  <p:childTnLst>
                                    <p:set>
                                      <p:cBhvr>
                                        <p:cTn id="105" dur="1" fill="hold">
                                          <p:stCondLst>
                                            <p:cond delay="0"/>
                                          </p:stCondLst>
                                        </p:cTn>
                                        <p:tgtEl>
                                          <p:spTgt spid="64">
                                            <p:txEl>
                                              <p:pRg st="1" end="1"/>
                                            </p:txEl>
                                          </p:spTgt>
                                        </p:tgtEl>
                                        <p:attrNameLst>
                                          <p:attrName>style.visibility</p:attrName>
                                        </p:attrNameLst>
                                      </p:cBhvr>
                                      <p:to>
                                        <p:strVal val="visible"/>
                                      </p:to>
                                    </p:set>
                                    <p:animEffect transition="in" filter="fade">
                                      <p:cBhvr>
                                        <p:cTn id="106" dur="500"/>
                                        <p:tgtEl>
                                          <p:spTgt spid="64">
                                            <p:txEl>
                                              <p:pRg st="1" end="1"/>
                                            </p:txEl>
                                          </p:spTgt>
                                        </p:tgtEl>
                                      </p:cBhvr>
                                    </p:animEffect>
                                  </p:childTnLst>
                                </p:cTn>
                              </p:par>
                            </p:childTnLst>
                          </p:cTn>
                        </p:par>
                        <p:par>
                          <p:cTn id="107" fill="hold">
                            <p:stCondLst>
                              <p:cond delay="12500"/>
                            </p:stCondLst>
                            <p:childTnLst>
                              <p:par>
                                <p:cTn id="108" presetID="10" presetClass="entr" presetSubtype="0" fill="hold" nodeType="afterEffect">
                                  <p:stCondLst>
                                    <p:cond delay="0"/>
                                  </p:stCondLst>
                                  <p:childTnLst>
                                    <p:set>
                                      <p:cBhvr>
                                        <p:cTn id="109" dur="1" fill="hold">
                                          <p:stCondLst>
                                            <p:cond delay="0"/>
                                          </p:stCondLst>
                                        </p:cTn>
                                        <p:tgtEl>
                                          <p:spTgt spid="64">
                                            <p:txEl>
                                              <p:pRg st="2" end="2"/>
                                            </p:txEl>
                                          </p:spTgt>
                                        </p:tgtEl>
                                        <p:attrNameLst>
                                          <p:attrName>style.visibility</p:attrName>
                                        </p:attrNameLst>
                                      </p:cBhvr>
                                      <p:to>
                                        <p:strVal val="visible"/>
                                      </p:to>
                                    </p:set>
                                    <p:animEffect transition="in" filter="fade">
                                      <p:cBhvr>
                                        <p:cTn id="110" dur="500"/>
                                        <p:tgtEl>
                                          <p:spTgt spid="64">
                                            <p:txEl>
                                              <p:pRg st="2" end="2"/>
                                            </p:txEl>
                                          </p:spTgt>
                                        </p:tgtEl>
                                      </p:cBhvr>
                                    </p:animEffect>
                                  </p:childTnLst>
                                </p:cTn>
                              </p:par>
                            </p:childTnLst>
                          </p:cTn>
                        </p:par>
                        <p:par>
                          <p:cTn id="111" fill="hold">
                            <p:stCondLst>
                              <p:cond delay="13000"/>
                            </p:stCondLst>
                            <p:childTnLst>
                              <p:par>
                                <p:cTn id="112" presetID="10" presetClass="entr" presetSubtype="0" fill="hold" nodeType="afterEffect">
                                  <p:stCondLst>
                                    <p:cond delay="0"/>
                                  </p:stCondLst>
                                  <p:childTnLst>
                                    <p:set>
                                      <p:cBhvr>
                                        <p:cTn id="113" dur="1" fill="hold">
                                          <p:stCondLst>
                                            <p:cond delay="0"/>
                                          </p:stCondLst>
                                        </p:cTn>
                                        <p:tgtEl>
                                          <p:spTgt spid="64">
                                            <p:txEl>
                                              <p:pRg st="3" end="3"/>
                                            </p:txEl>
                                          </p:spTgt>
                                        </p:tgtEl>
                                        <p:attrNameLst>
                                          <p:attrName>style.visibility</p:attrName>
                                        </p:attrNameLst>
                                      </p:cBhvr>
                                      <p:to>
                                        <p:strVal val="visible"/>
                                      </p:to>
                                    </p:set>
                                    <p:animEffect transition="in" filter="fade">
                                      <p:cBhvr>
                                        <p:cTn id="114" dur="500"/>
                                        <p:tgtEl>
                                          <p:spTgt spid="64">
                                            <p:txEl>
                                              <p:pRg st="3" end="3"/>
                                            </p:txEl>
                                          </p:spTgt>
                                        </p:tgtEl>
                                      </p:cBhvr>
                                    </p:animEffect>
                                  </p:childTnLst>
                                </p:cTn>
                              </p:par>
                            </p:childTnLst>
                          </p:cTn>
                        </p:par>
                        <p:par>
                          <p:cTn id="115" fill="hold">
                            <p:stCondLst>
                              <p:cond delay="13500"/>
                            </p:stCondLst>
                            <p:childTnLst>
                              <p:par>
                                <p:cTn id="116" presetID="10" presetClass="entr" presetSubtype="0" fill="hold" nodeType="afterEffect">
                                  <p:stCondLst>
                                    <p:cond delay="0"/>
                                  </p:stCondLst>
                                  <p:childTnLst>
                                    <p:set>
                                      <p:cBhvr>
                                        <p:cTn id="117" dur="1" fill="hold">
                                          <p:stCondLst>
                                            <p:cond delay="0"/>
                                          </p:stCondLst>
                                        </p:cTn>
                                        <p:tgtEl>
                                          <p:spTgt spid="64">
                                            <p:txEl>
                                              <p:pRg st="4" end="4"/>
                                            </p:txEl>
                                          </p:spTgt>
                                        </p:tgtEl>
                                        <p:attrNameLst>
                                          <p:attrName>style.visibility</p:attrName>
                                        </p:attrNameLst>
                                      </p:cBhvr>
                                      <p:to>
                                        <p:strVal val="visible"/>
                                      </p:to>
                                    </p:set>
                                    <p:animEffect transition="in" filter="fade">
                                      <p:cBhvr>
                                        <p:cTn id="118" dur="500"/>
                                        <p:tgtEl>
                                          <p:spTgt spid="64">
                                            <p:txEl>
                                              <p:pRg st="4" end="4"/>
                                            </p:txEl>
                                          </p:spTgt>
                                        </p:tgtEl>
                                      </p:cBhvr>
                                    </p:animEffect>
                                  </p:childTnLst>
                                </p:cTn>
                              </p:par>
                            </p:childTnLst>
                          </p:cTn>
                        </p:par>
                        <p:par>
                          <p:cTn id="119" fill="hold">
                            <p:stCondLst>
                              <p:cond delay="14000"/>
                            </p:stCondLst>
                            <p:childTnLst>
                              <p:par>
                                <p:cTn id="120" presetID="10" presetClass="entr" presetSubtype="0" fill="hold" nodeType="afterEffect">
                                  <p:stCondLst>
                                    <p:cond delay="0"/>
                                  </p:stCondLst>
                                  <p:childTnLst>
                                    <p:set>
                                      <p:cBhvr>
                                        <p:cTn id="121" dur="1" fill="hold">
                                          <p:stCondLst>
                                            <p:cond delay="0"/>
                                          </p:stCondLst>
                                        </p:cTn>
                                        <p:tgtEl>
                                          <p:spTgt spid="64">
                                            <p:txEl>
                                              <p:pRg st="5" end="5"/>
                                            </p:txEl>
                                          </p:spTgt>
                                        </p:tgtEl>
                                        <p:attrNameLst>
                                          <p:attrName>style.visibility</p:attrName>
                                        </p:attrNameLst>
                                      </p:cBhvr>
                                      <p:to>
                                        <p:strVal val="visible"/>
                                      </p:to>
                                    </p:set>
                                    <p:animEffect transition="in" filter="fade">
                                      <p:cBhvr>
                                        <p:cTn id="122" dur="500"/>
                                        <p:tgtEl>
                                          <p:spTgt spid="64">
                                            <p:txEl>
                                              <p:pRg st="5" end="5"/>
                                            </p:txEl>
                                          </p:spTgt>
                                        </p:tgtEl>
                                      </p:cBhvr>
                                    </p:animEffect>
                                  </p:childTnLst>
                                </p:cTn>
                              </p:par>
                            </p:childTnLst>
                          </p:cTn>
                        </p:par>
                        <p:par>
                          <p:cTn id="123" fill="hold">
                            <p:stCondLst>
                              <p:cond delay="14500"/>
                            </p:stCondLst>
                            <p:childTnLst>
                              <p:par>
                                <p:cTn id="124" presetID="10" presetClass="entr" presetSubtype="0" fill="hold" nodeType="afterEffect">
                                  <p:stCondLst>
                                    <p:cond delay="0"/>
                                  </p:stCondLst>
                                  <p:childTnLst>
                                    <p:set>
                                      <p:cBhvr>
                                        <p:cTn id="125" dur="1" fill="hold">
                                          <p:stCondLst>
                                            <p:cond delay="0"/>
                                          </p:stCondLst>
                                        </p:cTn>
                                        <p:tgtEl>
                                          <p:spTgt spid="64">
                                            <p:txEl>
                                              <p:pRg st="6" end="6"/>
                                            </p:txEl>
                                          </p:spTgt>
                                        </p:tgtEl>
                                        <p:attrNameLst>
                                          <p:attrName>style.visibility</p:attrName>
                                        </p:attrNameLst>
                                      </p:cBhvr>
                                      <p:to>
                                        <p:strVal val="visible"/>
                                      </p:to>
                                    </p:set>
                                    <p:animEffect transition="in" filter="fade">
                                      <p:cBhvr>
                                        <p:cTn id="126" dur="500"/>
                                        <p:tgtEl>
                                          <p:spTgt spid="64">
                                            <p:txEl>
                                              <p:pRg st="6" end="6"/>
                                            </p:txEl>
                                          </p:spTgt>
                                        </p:tgtEl>
                                      </p:cBhvr>
                                    </p:animEffect>
                                  </p:childTnLst>
                                </p:cTn>
                              </p:par>
                            </p:childTnLst>
                          </p:cTn>
                        </p:par>
                        <p:par>
                          <p:cTn id="127" fill="hold">
                            <p:stCondLst>
                              <p:cond delay="15000"/>
                            </p:stCondLst>
                            <p:childTnLst>
                              <p:par>
                                <p:cTn id="128" presetID="10" presetClass="entr" presetSubtype="0" fill="hold" nodeType="afterEffect">
                                  <p:stCondLst>
                                    <p:cond delay="0"/>
                                  </p:stCondLst>
                                  <p:childTnLst>
                                    <p:set>
                                      <p:cBhvr>
                                        <p:cTn id="129" dur="1" fill="hold">
                                          <p:stCondLst>
                                            <p:cond delay="0"/>
                                          </p:stCondLst>
                                        </p:cTn>
                                        <p:tgtEl>
                                          <p:spTgt spid="64">
                                            <p:txEl>
                                              <p:pRg st="7" end="7"/>
                                            </p:txEl>
                                          </p:spTgt>
                                        </p:tgtEl>
                                        <p:attrNameLst>
                                          <p:attrName>style.visibility</p:attrName>
                                        </p:attrNameLst>
                                      </p:cBhvr>
                                      <p:to>
                                        <p:strVal val="visible"/>
                                      </p:to>
                                    </p:set>
                                    <p:animEffect transition="in" filter="fade">
                                      <p:cBhvr>
                                        <p:cTn id="130" dur="500"/>
                                        <p:tgtEl>
                                          <p:spTgt spid="64">
                                            <p:txEl>
                                              <p:pRg st="7" end="7"/>
                                            </p:txEl>
                                          </p:spTgt>
                                        </p:tgtEl>
                                      </p:cBhvr>
                                    </p:animEffect>
                                  </p:childTnLst>
                                </p:cTn>
                              </p:par>
                            </p:childTnLst>
                          </p:cTn>
                        </p:par>
                        <p:par>
                          <p:cTn id="131" fill="hold">
                            <p:stCondLst>
                              <p:cond delay="15500"/>
                            </p:stCondLst>
                            <p:childTnLst>
                              <p:par>
                                <p:cTn id="132" presetID="10" presetClass="entr" presetSubtype="0" fill="hold" nodeType="afterEffect">
                                  <p:stCondLst>
                                    <p:cond delay="0"/>
                                  </p:stCondLst>
                                  <p:childTnLst>
                                    <p:set>
                                      <p:cBhvr>
                                        <p:cTn id="133" dur="1" fill="hold">
                                          <p:stCondLst>
                                            <p:cond delay="0"/>
                                          </p:stCondLst>
                                        </p:cTn>
                                        <p:tgtEl>
                                          <p:spTgt spid="64">
                                            <p:txEl>
                                              <p:pRg st="8" end="8"/>
                                            </p:txEl>
                                          </p:spTgt>
                                        </p:tgtEl>
                                        <p:attrNameLst>
                                          <p:attrName>style.visibility</p:attrName>
                                        </p:attrNameLst>
                                      </p:cBhvr>
                                      <p:to>
                                        <p:strVal val="visible"/>
                                      </p:to>
                                    </p:set>
                                    <p:animEffect transition="in" filter="fade">
                                      <p:cBhvr>
                                        <p:cTn id="134" dur="500"/>
                                        <p:tgtEl>
                                          <p:spTgt spid="64">
                                            <p:txEl>
                                              <p:pRg st="8" end="8"/>
                                            </p:txEl>
                                          </p:spTgt>
                                        </p:tgtEl>
                                      </p:cBhvr>
                                    </p:animEffect>
                                  </p:childTnLst>
                                </p:cTn>
                              </p:par>
                              <p:par>
                                <p:cTn id="135" presetID="10" presetClass="entr" presetSubtype="0" fill="hold" nodeType="with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fade">
                                      <p:cBhvr>
                                        <p:cTn id="137" dur="500"/>
                                        <p:tgtEl>
                                          <p:spTgt spid="68"/>
                                        </p:tgtEl>
                                      </p:cBhvr>
                                    </p:animEffect>
                                  </p:childTnLst>
                                </p:cTn>
                              </p:par>
                            </p:childTnLst>
                          </p:cTn>
                        </p:par>
                        <p:par>
                          <p:cTn id="138" fill="hold">
                            <p:stCondLst>
                              <p:cond delay="16000"/>
                            </p:stCondLst>
                            <p:childTnLst>
                              <p:par>
                                <p:cTn id="139" presetID="10" presetClass="entr" presetSubtype="0" fill="hold" nodeType="afterEffect">
                                  <p:stCondLst>
                                    <p:cond delay="0"/>
                                  </p:stCondLst>
                                  <p:childTnLst>
                                    <p:set>
                                      <p:cBhvr>
                                        <p:cTn id="140" dur="1" fill="hold">
                                          <p:stCondLst>
                                            <p:cond delay="0"/>
                                          </p:stCondLst>
                                        </p:cTn>
                                        <p:tgtEl>
                                          <p:spTgt spid="61">
                                            <p:txEl>
                                              <p:pRg st="0" end="0"/>
                                            </p:txEl>
                                          </p:spTgt>
                                        </p:tgtEl>
                                        <p:attrNameLst>
                                          <p:attrName>style.visibility</p:attrName>
                                        </p:attrNameLst>
                                      </p:cBhvr>
                                      <p:to>
                                        <p:strVal val="visible"/>
                                      </p:to>
                                    </p:set>
                                    <p:animEffect transition="in" filter="fade">
                                      <p:cBhvr>
                                        <p:cTn id="141" dur="500"/>
                                        <p:tgtEl>
                                          <p:spTgt spid="61">
                                            <p:txEl>
                                              <p:pRg st="0" end="0"/>
                                            </p:txEl>
                                          </p:spTgt>
                                        </p:tgtEl>
                                      </p:cBhvr>
                                    </p:animEffect>
                                  </p:childTnLst>
                                </p:cTn>
                              </p:par>
                            </p:childTnLst>
                          </p:cTn>
                        </p:par>
                        <p:par>
                          <p:cTn id="142" fill="hold">
                            <p:stCondLst>
                              <p:cond delay="16500"/>
                            </p:stCondLst>
                            <p:childTnLst>
                              <p:par>
                                <p:cTn id="143" presetID="10" presetClass="entr" presetSubtype="0" fill="hold" nodeType="afterEffect">
                                  <p:stCondLst>
                                    <p:cond delay="0"/>
                                  </p:stCondLst>
                                  <p:childTnLst>
                                    <p:set>
                                      <p:cBhvr>
                                        <p:cTn id="144" dur="1" fill="hold">
                                          <p:stCondLst>
                                            <p:cond delay="0"/>
                                          </p:stCondLst>
                                        </p:cTn>
                                        <p:tgtEl>
                                          <p:spTgt spid="61">
                                            <p:txEl>
                                              <p:pRg st="1" end="1"/>
                                            </p:txEl>
                                          </p:spTgt>
                                        </p:tgtEl>
                                        <p:attrNameLst>
                                          <p:attrName>style.visibility</p:attrName>
                                        </p:attrNameLst>
                                      </p:cBhvr>
                                      <p:to>
                                        <p:strVal val="visible"/>
                                      </p:to>
                                    </p:set>
                                    <p:animEffect transition="in" filter="fade">
                                      <p:cBhvr>
                                        <p:cTn id="145" dur="500"/>
                                        <p:tgtEl>
                                          <p:spTgt spid="61">
                                            <p:txEl>
                                              <p:pRg st="1" end="1"/>
                                            </p:txEl>
                                          </p:spTgt>
                                        </p:tgtEl>
                                      </p:cBhvr>
                                    </p:animEffect>
                                  </p:childTnLst>
                                </p:cTn>
                              </p:par>
                            </p:childTnLst>
                          </p:cTn>
                        </p:par>
                        <p:par>
                          <p:cTn id="146" fill="hold">
                            <p:stCondLst>
                              <p:cond delay="17000"/>
                            </p:stCondLst>
                            <p:childTnLst>
                              <p:par>
                                <p:cTn id="147" presetID="10" presetClass="entr" presetSubtype="0" fill="hold" nodeType="afterEffect">
                                  <p:stCondLst>
                                    <p:cond delay="0"/>
                                  </p:stCondLst>
                                  <p:childTnLst>
                                    <p:set>
                                      <p:cBhvr>
                                        <p:cTn id="148" dur="1" fill="hold">
                                          <p:stCondLst>
                                            <p:cond delay="0"/>
                                          </p:stCondLst>
                                        </p:cTn>
                                        <p:tgtEl>
                                          <p:spTgt spid="61">
                                            <p:txEl>
                                              <p:pRg st="2" end="2"/>
                                            </p:txEl>
                                          </p:spTgt>
                                        </p:tgtEl>
                                        <p:attrNameLst>
                                          <p:attrName>style.visibility</p:attrName>
                                        </p:attrNameLst>
                                      </p:cBhvr>
                                      <p:to>
                                        <p:strVal val="visible"/>
                                      </p:to>
                                    </p:set>
                                    <p:animEffect transition="in" filter="fade">
                                      <p:cBhvr>
                                        <p:cTn id="149" dur="500"/>
                                        <p:tgtEl>
                                          <p:spTgt spid="61">
                                            <p:txEl>
                                              <p:pRg st="2" end="2"/>
                                            </p:txEl>
                                          </p:spTgt>
                                        </p:tgtEl>
                                      </p:cBhvr>
                                    </p:animEffect>
                                  </p:childTnLst>
                                </p:cTn>
                              </p:par>
                            </p:childTnLst>
                          </p:cTn>
                        </p:par>
                        <p:par>
                          <p:cTn id="150" fill="hold">
                            <p:stCondLst>
                              <p:cond delay="17500"/>
                            </p:stCondLst>
                            <p:childTnLst>
                              <p:par>
                                <p:cTn id="151" presetID="10" presetClass="entr" presetSubtype="0" fill="hold" nodeType="afterEffect">
                                  <p:stCondLst>
                                    <p:cond delay="0"/>
                                  </p:stCondLst>
                                  <p:childTnLst>
                                    <p:set>
                                      <p:cBhvr>
                                        <p:cTn id="152" dur="1" fill="hold">
                                          <p:stCondLst>
                                            <p:cond delay="0"/>
                                          </p:stCondLst>
                                        </p:cTn>
                                        <p:tgtEl>
                                          <p:spTgt spid="61">
                                            <p:txEl>
                                              <p:pRg st="3" end="3"/>
                                            </p:txEl>
                                          </p:spTgt>
                                        </p:tgtEl>
                                        <p:attrNameLst>
                                          <p:attrName>style.visibility</p:attrName>
                                        </p:attrNameLst>
                                      </p:cBhvr>
                                      <p:to>
                                        <p:strVal val="visible"/>
                                      </p:to>
                                    </p:set>
                                    <p:animEffect transition="in" filter="fade">
                                      <p:cBhvr>
                                        <p:cTn id="153" dur="500"/>
                                        <p:tgtEl>
                                          <p:spTgt spid="61">
                                            <p:txEl>
                                              <p:pRg st="3" end="3"/>
                                            </p:txEl>
                                          </p:spTgt>
                                        </p:tgtEl>
                                      </p:cBhvr>
                                    </p:animEffect>
                                  </p:childTnLst>
                                </p:cTn>
                              </p:par>
                            </p:childTnLst>
                          </p:cTn>
                        </p:par>
                        <p:par>
                          <p:cTn id="154" fill="hold">
                            <p:stCondLst>
                              <p:cond delay="18000"/>
                            </p:stCondLst>
                            <p:childTnLst>
                              <p:par>
                                <p:cTn id="155" presetID="10" presetClass="entr" presetSubtype="0" fill="hold" nodeType="afterEffect">
                                  <p:stCondLst>
                                    <p:cond delay="0"/>
                                  </p:stCondLst>
                                  <p:childTnLst>
                                    <p:set>
                                      <p:cBhvr>
                                        <p:cTn id="156" dur="1" fill="hold">
                                          <p:stCondLst>
                                            <p:cond delay="0"/>
                                          </p:stCondLst>
                                        </p:cTn>
                                        <p:tgtEl>
                                          <p:spTgt spid="61">
                                            <p:txEl>
                                              <p:pRg st="4" end="4"/>
                                            </p:txEl>
                                          </p:spTgt>
                                        </p:tgtEl>
                                        <p:attrNameLst>
                                          <p:attrName>style.visibility</p:attrName>
                                        </p:attrNameLst>
                                      </p:cBhvr>
                                      <p:to>
                                        <p:strVal val="visible"/>
                                      </p:to>
                                    </p:set>
                                    <p:animEffect transition="in" filter="fade">
                                      <p:cBhvr>
                                        <p:cTn id="157" dur="500"/>
                                        <p:tgtEl>
                                          <p:spTgt spid="61">
                                            <p:txEl>
                                              <p:pRg st="4" end="4"/>
                                            </p:txEl>
                                          </p:spTgt>
                                        </p:tgtEl>
                                      </p:cBhvr>
                                    </p:animEffect>
                                  </p:childTnLst>
                                </p:cTn>
                              </p:par>
                            </p:childTnLst>
                          </p:cTn>
                        </p:par>
                        <p:par>
                          <p:cTn id="158" fill="hold">
                            <p:stCondLst>
                              <p:cond delay="18500"/>
                            </p:stCondLst>
                            <p:childTnLst>
                              <p:par>
                                <p:cTn id="159" presetID="10" presetClass="entr" presetSubtype="0" fill="hold" nodeType="afterEffect">
                                  <p:stCondLst>
                                    <p:cond delay="0"/>
                                  </p:stCondLst>
                                  <p:childTnLst>
                                    <p:set>
                                      <p:cBhvr>
                                        <p:cTn id="160" dur="1" fill="hold">
                                          <p:stCondLst>
                                            <p:cond delay="0"/>
                                          </p:stCondLst>
                                        </p:cTn>
                                        <p:tgtEl>
                                          <p:spTgt spid="61">
                                            <p:txEl>
                                              <p:pRg st="5" end="5"/>
                                            </p:txEl>
                                          </p:spTgt>
                                        </p:tgtEl>
                                        <p:attrNameLst>
                                          <p:attrName>style.visibility</p:attrName>
                                        </p:attrNameLst>
                                      </p:cBhvr>
                                      <p:to>
                                        <p:strVal val="visible"/>
                                      </p:to>
                                    </p:set>
                                    <p:animEffect transition="in" filter="fade">
                                      <p:cBhvr>
                                        <p:cTn id="161" dur="500"/>
                                        <p:tgtEl>
                                          <p:spTgt spid="61">
                                            <p:txEl>
                                              <p:pRg st="5" end="5"/>
                                            </p:txEl>
                                          </p:spTgt>
                                        </p:tgtEl>
                                      </p:cBhvr>
                                    </p:animEffect>
                                  </p:childTnLst>
                                </p:cTn>
                              </p:par>
                            </p:childTnLst>
                          </p:cTn>
                        </p:par>
                        <p:par>
                          <p:cTn id="162" fill="hold">
                            <p:stCondLst>
                              <p:cond delay="19000"/>
                            </p:stCondLst>
                            <p:childTnLst>
                              <p:par>
                                <p:cTn id="163" presetID="10" presetClass="entr" presetSubtype="0" fill="hold" nodeType="afterEffect">
                                  <p:stCondLst>
                                    <p:cond delay="0"/>
                                  </p:stCondLst>
                                  <p:childTnLst>
                                    <p:set>
                                      <p:cBhvr>
                                        <p:cTn id="164" dur="1" fill="hold">
                                          <p:stCondLst>
                                            <p:cond delay="0"/>
                                          </p:stCondLst>
                                        </p:cTn>
                                        <p:tgtEl>
                                          <p:spTgt spid="61">
                                            <p:txEl>
                                              <p:pRg st="6" end="6"/>
                                            </p:txEl>
                                          </p:spTgt>
                                        </p:tgtEl>
                                        <p:attrNameLst>
                                          <p:attrName>style.visibility</p:attrName>
                                        </p:attrNameLst>
                                      </p:cBhvr>
                                      <p:to>
                                        <p:strVal val="visible"/>
                                      </p:to>
                                    </p:set>
                                    <p:animEffect transition="in" filter="fade">
                                      <p:cBhvr>
                                        <p:cTn id="165" dur="500"/>
                                        <p:tgtEl>
                                          <p:spTgt spid="61">
                                            <p:txEl>
                                              <p:pRg st="6" end="6"/>
                                            </p:txEl>
                                          </p:spTgt>
                                        </p:tgtEl>
                                      </p:cBhvr>
                                    </p:animEffect>
                                  </p:childTnLst>
                                </p:cTn>
                              </p:par>
                            </p:childTnLst>
                          </p:cTn>
                        </p:par>
                        <p:par>
                          <p:cTn id="166" fill="hold">
                            <p:stCondLst>
                              <p:cond delay="19500"/>
                            </p:stCondLst>
                            <p:childTnLst>
                              <p:par>
                                <p:cTn id="167" presetID="10" presetClass="entr" presetSubtype="0" fill="hold" nodeType="afterEffect">
                                  <p:stCondLst>
                                    <p:cond delay="0"/>
                                  </p:stCondLst>
                                  <p:childTnLst>
                                    <p:set>
                                      <p:cBhvr>
                                        <p:cTn id="168" dur="1" fill="hold">
                                          <p:stCondLst>
                                            <p:cond delay="0"/>
                                          </p:stCondLst>
                                        </p:cTn>
                                        <p:tgtEl>
                                          <p:spTgt spid="61">
                                            <p:txEl>
                                              <p:pRg st="7" end="7"/>
                                            </p:txEl>
                                          </p:spTgt>
                                        </p:tgtEl>
                                        <p:attrNameLst>
                                          <p:attrName>style.visibility</p:attrName>
                                        </p:attrNameLst>
                                      </p:cBhvr>
                                      <p:to>
                                        <p:strVal val="visible"/>
                                      </p:to>
                                    </p:set>
                                    <p:animEffect transition="in" filter="fade">
                                      <p:cBhvr>
                                        <p:cTn id="169" dur="500"/>
                                        <p:tgtEl>
                                          <p:spTgt spid="61">
                                            <p:txEl>
                                              <p:pRg st="7" end="7"/>
                                            </p:txEl>
                                          </p:spTgt>
                                        </p:tgtEl>
                                      </p:cBhvr>
                                    </p:animEffect>
                                  </p:childTnLst>
                                </p:cTn>
                              </p:par>
                            </p:childTnLst>
                          </p:cTn>
                        </p:par>
                        <p:par>
                          <p:cTn id="170" fill="hold">
                            <p:stCondLst>
                              <p:cond delay="20000"/>
                            </p:stCondLst>
                            <p:childTnLst>
                              <p:par>
                                <p:cTn id="171" presetID="10" presetClass="entr" presetSubtype="0" fill="hold" nodeType="afterEffect">
                                  <p:stCondLst>
                                    <p:cond delay="0"/>
                                  </p:stCondLst>
                                  <p:childTnLst>
                                    <p:set>
                                      <p:cBhvr>
                                        <p:cTn id="172" dur="1" fill="hold">
                                          <p:stCondLst>
                                            <p:cond delay="0"/>
                                          </p:stCondLst>
                                        </p:cTn>
                                        <p:tgtEl>
                                          <p:spTgt spid="61">
                                            <p:txEl>
                                              <p:pRg st="8" end="8"/>
                                            </p:txEl>
                                          </p:spTgt>
                                        </p:tgtEl>
                                        <p:attrNameLst>
                                          <p:attrName>style.visibility</p:attrName>
                                        </p:attrNameLst>
                                      </p:cBhvr>
                                      <p:to>
                                        <p:strVal val="visible"/>
                                      </p:to>
                                    </p:set>
                                    <p:animEffect transition="in" filter="fade">
                                      <p:cBhvr>
                                        <p:cTn id="173" dur="500"/>
                                        <p:tgtEl>
                                          <p:spTgt spid="61">
                                            <p:txEl>
                                              <p:pRg st="8" end="8"/>
                                            </p:txEl>
                                          </p:spTgt>
                                        </p:tgtEl>
                                      </p:cBhvr>
                                    </p:animEffect>
                                  </p:childTnLst>
                                </p:cTn>
                              </p:par>
                              <p:par>
                                <p:cTn id="174" presetID="10" presetClass="entr" presetSubtype="0" fill="hold" nodeType="withEffect">
                                  <p:stCondLst>
                                    <p:cond delay="0"/>
                                  </p:stCondLst>
                                  <p:childTnLst>
                                    <p:set>
                                      <p:cBhvr>
                                        <p:cTn id="175" dur="1" fill="hold">
                                          <p:stCondLst>
                                            <p:cond delay="0"/>
                                          </p:stCondLst>
                                        </p:cTn>
                                        <p:tgtEl>
                                          <p:spTgt spid="69"/>
                                        </p:tgtEl>
                                        <p:attrNameLst>
                                          <p:attrName>style.visibility</p:attrName>
                                        </p:attrNameLst>
                                      </p:cBhvr>
                                      <p:to>
                                        <p:strVal val="visible"/>
                                      </p:to>
                                    </p:set>
                                    <p:animEffect transition="in" filter="fade">
                                      <p:cBhvr>
                                        <p:cTn id="176" dur="500"/>
                                        <p:tgtEl>
                                          <p:spTgt spid="69"/>
                                        </p:tgtEl>
                                      </p:cBhvr>
                                    </p:animEffect>
                                  </p:childTnLst>
                                </p:cTn>
                              </p:par>
                            </p:childTnLst>
                          </p:cTn>
                        </p:par>
                        <p:par>
                          <p:cTn id="177" fill="hold">
                            <p:stCondLst>
                              <p:cond delay="20500"/>
                            </p:stCondLst>
                            <p:childTnLst>
                              <p:par>
                                <p:cTn id="178" presetID="10" presetClass="entr" presetSubtype="0" fill="hold" nodeType="afterEffect">
                                  <p:stCondLst>
                                    <p:cond delay="0"/>
                                  </p:stCondLst>
                                  <p:childTnLst>
                                    <p:set>
                                      <p:cBhvr>
                                        <p:cTn id="179" dur="1" fill="hold">
                                          <p:stCondLst>
                                            <p:cond delay="0"/>
                                          </p:stCondLst>
                                        </p:cTn>
                                        <p:tgtEl>
                                          <p:spTgt spid="63">
                                            <p:txEl>
                                              <p:pRg st="0" end="0"/>
                                            </p:txEl>
                                          </p:spTgt>
                                        </p:tgtEl>
                                        <p:attrNameLst>
                                          <p:attrName>style.visibility</p:attrName>
                                        </p:attrNameLst>
                                      </p:cBhvr>
                                      <p:to>
                                        <p:strVal val="visible"/>
                                      </p:to>
                                    </p:set>
                                    <p:animEffect transition="in" filter="fade">
                                      <p:cBhvr>
                                        <p:cTn id="180" dur="500"/>
                                        <p:tgtEl>
                                          <p:spTgt spid="63">
                                            <p:txEl>
                                              <p:pRg st="0" end="0"/>
                                            </p:txEl>
                                          </p:spTgt>
                                        </p:tgtEl>
                                      </p:cBhvr>
                                    </p:animEffect>
                                  </p:childTnLst>
                                </p:cTn>
                              </p:par>
                            </p:childTnLst>
                          </p:cTn>
                        </p:par>
                        <p:par>
                          <p:cTn id="181" fill="hold">
                            <p:stCondLst>
                              <p:cond delay="21000"/>
                            </p:stCondLst>
                            <p:childTnLst>
                              <p:par>
                                <p:cTn id="182" presetID="10" presetClass="entr" presetSubtype="0" fill="hold" nodeType="afterEffect">
                                  <p:stCondLst>
                                    <p:cond delay="0"/>
                                  </p:stCondLst>
                                  <p:childTnLst>
                                    <p:set>
                                      <p:cBhvr>
                                        <p:cTn id="183" dur="1" fill="hold">
                                          <p:stCondLst>
                                            <p:cond delay="0"/>
                                          </p:stCondLst>
                                        </p:cTn>
                                        <p:tgtEl>
                                          <p:spTgt spid="63">
                                            <p:txEl>
                                              <p:pRg st="1" end="1"/>
                                            </p:txEl>
                                          </p:spTgt>
                                        </p:tgtEl>
                                        <p:attrNameLst>
                                          <p:attrName>style.visibility</p:attrName>
                                        </p:attrNameLst>
                                      </p:cBhvr>
                                      <p:to>
                                        <p:strVal val="visible"/>
                                      </p:to>
                                    </p:set>
                                    <p:animEffect transition="in" filter="fade">
                                      <p:cBhvr>
                                        <p:cTn id="184" dur="500"/>
                                        <p:tgtEl>
                                          <p:spTgt spid="63">
                                            <p:txEl>
                                              <p:pRg st="1" end="1"/>
                                            </p:txEl>
                                          </p:spTgt>
                                        </p:tgtEl>
                                      </p:cBhvr>
                                    </p:animEffect>
                                  </p:childTnLst>
                                </p:cTn>
                              </p:par>
                            </p:childTnLst>
                          </p:cTn>
                        </p:par>
                        <p:par>
                          <p:cTn id="185" fill="hold">
                            <p:stCondLst>
                              <p:cond delay="21500"/>
                            </p:stCondLst>
                            <p:childTnLst>
                              <p:par>
                                <p:cTn id="186" presetID="10" presetClass="entr" presetSubtype="0" fill="hold" nodeType="afterEffect">
                                  <p:stCondLst>
                                    <p:cond delay="0"/>
                                  </p:stCondLst>
                                  <p:childTnLst>
                                    <p:set>
                                      <p:cBhvr>
                                        <p:cTn id="187" dur="1" fill="hold">
                                          <p:stCondLst>
                                            <p:cond delay="0"/>
                                          </p:stCondLst>
                                        </p:cTn>
                                        <p:tgtEl>
                                          <p:spTgt spid="63">
                                            <p:txEl>
                                              <p:pRg st="2" end="2"/>
                                            </p:txEl>
                                          </p:spTgt>
                                        </p:tgtEl>
                                        <p:attrNameLst>
                                          <p:attrName>style.visibility</p:attrName>
                                        </p:attrNameLst>
                                      </p:cBhvr>
                                      <p:to>
                                        <p:strVal val="visible"/>
                                      </p:to>
                                    </p:set>
                                    <p:animEffect transition="in" filter="fade">
                                      <p:cBhvr>
                                        <p:cTn id="188" dur="500"/>
                                        <p:tgtEl>
                                          <p:spTgt spid="63">
                                            <p:txEl>
                                              <p:pRg st="2" end="2"/>
                                            </p:txEl>
                                          </p:spTgt>
                                        </p:tgtEl>
                                      </p:cBhvr>
                                    </p:animEffect>
                                  </p:childTnLst>
                                </p:cTn>
                              </p:par>
                            </p:childTnLst>
                          </p:cTn>
                        </p:par>
                        <p:par>
                          <p:cTn id="189" fill="hold">
                            <p:stCondLst>
                              <p:cond delay="22000"/>
                            </p:stCondLst>
                            <p:childTnLst>
                              <p:par>
                                <p:cTn id="190" presetID="10" presetClass="entr" presetSubtype="0" fill="hold" nodeType="afterEffect">
                                  <p:stCondLst>
                                    <p:cond delay="0"/>
                                  </p:stCondLst>
                                  <p:childTnLst>
                                    <p:set>
                                      <p:cBhvr>
                                        <p:cTn id="191" dur="1" fill="hold">
                                          <p:stCondLst>
                                            <p:cond delay="0"/>
                                          </p:stCondLst>
                                        </p:cTn>
                                        <p:tgtEl>
                                          <p:spTgt spid="63">
                                            <p:txEl>
                                              <p:pRg st="3" end="3"/>
                                            </p:txEl>
                                          </p:spTgt>
                                        </p:tgtEl>
                                        <p:attrNameLst>
                                          <p:attrName>style.visibility</p:attrName>
                                        </p:attrNameLst>
                                      </p:cBhvr>
                                      <p:to>
                                        <p:strVal val="visible"/>
                                      </p:to>
                                    </p:set>
                                    <p:animEffect transition="in" filter="fade">
                                      <p:cBhvr>
                                        <p:cTn id="192" dur="500"/>
                                        <p:tgtEl>
                                          <p:spTgt spid="63">
                                            <p:txEl>
                                              <p:pRg st="3" end="3"/>
                                            </p:txEl>
                                          </p:spTgt>
                                        </p:tgtEl>
                                      </p:cBhvr>
                                    </p:animEffect>
                                  </p:childTnLst>
                                </p:cTn>
                              </p:par>
                            </p:childTnLst>
                          </p:cTn>
                        </p:par>
                        <p:par>
                          <p:cTn id="193" fill="hold">
                            <p:stCondLst>
                              <p:cond delay="22500"/>
                            </p:stCondLst>
                            <p:childTnLst>
                              <p:par>
                                <p:cTn id="194" presetID="10" presetClass="entr" presetSubtype="0" fill="hold" nodeType="afterEffect">
                                  <p:stCondLst>
                                    <p:cond delay="0"/>
                                  </p:stCondLst>
                                  <p:childTnLst>
                                    <p:set>
                                      <p:cBhvr>
                                        <p:cTn id="195" dur="1" fill="hold">
                                          <p:stCondLst>
                                            <p:cond delay="0"/>
                                          </p:stCondLst>
                                        </p:cTn>
                                        <p:tgtEl>
                                          <p:spTgt spid="63">
                                            <p:txEl>
                                              <p:pRg st="4" end="4"/>
                                            </p:txEl>
                                          </p:spTgt>
                                        </p:tgtEl>
                                        <p:attrNameLst>
                                          <p:attrName>style.visibility</p:attrName>
                                        </p:attrNameLst>
                                      </p:cBhvr>
                                      <p:to>
                                        <p:strVal val="visible"/>
                                      </p:to>
                                    </p:set>
                                    <p:animEffect transition="in" filter="fade">
                                      <p:cBhvr>
                                        <p:cTn id="196" dur="500"/>
                                        <p:tgtEl>
                                          <p:spTgt spid="63">
                                            <p:txEl>
                                              <p:pRg st="4" end="4"/>
                                            </p:txEl>
                                          </p:spTgt>
                                        </p:tgtEl>
                                      </p:cBhvr>
                                    </p:animEffect>
                                  </p:childTnLst>
                                </p:cTn>
                              </p:par>
                            </p:childTnLst>
                          </p:cTn>
                        </p:par>
                        <p:par>
                          <p:cTn id="197" fill="hold">
                            <p:stCondLst>
                              <p:cond delay="23000"/>
                            </p:stCondLst>
                            <p:childTnLst>
                              <p:par>
                                <p:cTn id="198" presetID="10" presetClass="entr" presetSubtype="0" fill="hold" nodeType="afterEffect">
                                  <p:stCondLst>
                                    <p:cond delay="0"/>
                                  </p:stCondLst>
                                  <p:childTnLst>
                                    <p:set>
                                      <p:cBhvr>
                                        <p:cTn id="199" dur="1" fill="hold">
                                          <p:stCondLst>
                                            <p:cond delay="0"/>
                                          </p:stCondLst>
                                        </p:cTn>
                                        <p:tgtEl>
                                          <p:spTgt spid="63">
                                            <p:txEl>
                                              <p:pRg st="5" end="5"/>
                                            </p:txEl>
                                          </p:spTgt>
                                        </p:tgtEl>
                                        <p:attrNameLst>
                                          <p:attrName>style.visibility</p:attrName>
                                        </p:attrNameLst>
                                      </p:cBhvr>
                                      <p:to>
                                        <p:strVal val="visible"/>
                                      </p:to>
                                    </p:set>
                                    <p:animEffect transition="in" filter="fade">
                                      <p:cBhvr>
                                        <p:cTn id="200" dur="500"/>
                                        <p:tgtEl>
                                          <p:spTgt spid="63">
                                            <p:txEl>
                                              <p:pRg st="5" end="5"/>
                                            </p:txEl>
                                          </p:spTgt>
                                        </p:tgtEl>
                                      </p:cBhvr>
                                    </p:animEffect>
                                  </p:childTnLst>
                                </p:cTn>
                              </p:par>
                            </p:childTnLst>
                          </p:cTn>
                        </p:par>
                        <p:par>
                          <p:cTn id="201" fill="hold">
                            <p:stCondLst>
                              <p:cond delay="23500"/>
                            </p:stCondLst>
                            <p:childTnLst>
                              <p:par>
                                <p:cTn id="202" presetID="10" presetClass="entr" presetSubtype="0" fill="hold" nodeType="afterEffect">
                                  <p:stCondLst>
                                    <p:cond delay="0"/>
                                  </p:stCondLst>
                                  <p:childTnLst>
                                    <p:set>
                                      <p:cBhvr>
                                        <p:cTn id="203" dur="1" fill="hold">
                                          <p:stCondLst>
                                            <p:cond delay="0"/>
                                          </p:stCondLst>
                                        </p:cTn>
                                        <p:tgtEl>
                                          <p:spTgt spid="63">
                                            <p:txEl>
                                              <p:pRg st="6" end="6"/>
                                            </p:txEl>
                                          </p:spTgt>
                                        </p:tgtEl>
                                        <p:attrNameLst>
                                          <p:attrName>style.visibility</p:attrName>
                                        </p:attrNameLst>
                                      </p:cBhvr>
                                      <p:to>
                                        <p:strVal val="visible"/>
                                      </p:to>
                                    </p:set>
                                    <p:animEffect transition="in" filter="fade">
                                      <p:cBhvr>
                                        <p:cTn id="204" dur="500"/>
                                        <p:tgtEl>
                                          <p:spTgt spid="63">
                                            <p:txEl>
                                              <p:pRg st="6" end="6"/>
                                            </p:txEl>
                                          </p:spTgt>
                                        </p:tgtEl>
                                      </p:cBhvr>
                                    </p:animEffect>
                                  </p:childTnLst>
                                </p:cTn>
                              </p:par>
                            </p:childTnLst>
                          </p:cTn>
                        </p:par>
                        <p:par>
                          <p:cTn id="205" fill="hold">
                            <p:stCondLst>
                              <p:cond delay="24000"/>
                            </p:stCondLst>
                            <p:childTnLst>
                              <p:par>
                                <p:cTn id="206" presetID="10" presetClass="entr" presetSubtype="0" fill="hold" nodeType="afterEffect">
                                  <p:stCondLst>
                                    <p:cond delay="0"/>
                                  </p:stCondLst>
                                  <p:childTnLst>
                                    <p:set>
                                      <p:cBhvr>
                                        <p:cTn id="207" dur="1" fill="hold">
                                          <p:stCondLst>
                                            <p:cond delay="0"/>
                                          </p:stCondLst>
                                        </p:cTn>
                                        <p:tgtEl>
                                          <p:spTgt spid="63">
                                            <p:txEl>
                                              <p:pRg st="7" end="7"/>
                                            </p:txEl>
                                          </p:spTgt>
                                        </p:tgtEl>
                                        <p:attrNameLst>
                                          <p:attrName>style.visibility</p:attrName>
                                        </p:attrNameLst>
                                      </p:cBhvr>
                                      <p:to>
                                        <p:strVal val="visible"/>
                                      </p:to>
                                    </p:set>
                                    <p:animEffect transition="in" filter="fade">
                                      <p:cBhvr>
                                        <p:cTn id="208" dur="500"/>
                                        <p:tgtEl>
                                          <p:spTgt spid="63">
                                            <p:txEl>
                                              <p:pRg st="7" end="7"/>
                                            </p:txEl>
                                          </p:spTgt>
                                        </p:tgtEl>
                                      </p:cBhvr>
                                    </p:animEffect>
                                  </p:childTnLst>
                                </p:cTn>
                              </p:par>
                            </p:childTnLst>
                          </p:cTn>
                        </p:par>
                        <p:par>
                          <p:cTn id="209" fill="hold">
                            <p:stCondLst>
                              <p:cond delay="24500"/>
                            </p:stCondLst>
                            <p:childTnLst>
                              <p:par>
                                <p:cTn id="210" presetID="10" presetClass="entr" presetSubtype="0" fill="hold" nodeType="afterEffect">
                                  <p:stCondLst>
                                    <p:cond delay="0"/>
                                  </p:stCondLst>
                                  <p:childTnLst>
                                    <p:set>
                                      <p:cBhvr>
                                        <p:cTn id="211" dur="1" fill="hold">
                                          <p:stCondLst>
                                            <p:cond delay="0"/>
                                          </p:stCondLst>
                                        </p:cTn>
                                        <p:tgtEl>
                                          <p:spTgt spid="63">
                                            <p:txEl>
                                              <p:pRg st="8" end="8"/>
                                            </p:txEl>
                                          </p:spTgt>
                                        </p:tgtEl>
                                        <p:attrNameLst>
                                          <p:attrName>style.visibility</p:attrName>
                                        </p:attrNameLst>
                                      </p:cBhvr>
                                      <p:to>
                                        <p:strVal val="visible"/>
                                      </p:to>
                                    </p:set>
                                    <p:animEffect transition="in" filter="fade">
                                      <p:cBhvr>
                                        <p:cTn id="212" dur="500"/>
                                        <p:tgtEl>
                                          <p:spTgt spid="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2400" b="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74" name="Google Shape;74;p16"/>
          <p:cNvSpPr txBox="1">
            <a:spLocks noGrp="1"/>
          </p:cNvSpPr>
          <p:nvPr>
            <p:ph type="body" idx="1"/>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rtl="0">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rtl="0">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rtl="0">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rtl="0">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rtl="0">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75" name="Google Shape;75;p16"/>
          <p:cNvSpPr txBox="1">
            <a:spLocks noGrp="1"/>
          </p:cNvSpPr>
          <p:nvPr>
            <p:ph type="body" idx="2"/>
          </p:nvPr>
        </p:nvSpPr>
        <p:spPr>
          <a:xfrm>
            <a:off x="114302" y="1214051"/>
            <a:ext cx="8915400" cy="3227400"/>
          </a:xfrm>
          <a:prstGeom prst="rect">
            <a:avLst/>
          </a:prstGeom>
          <a:noFill/>
          <a:ln>
            <a:noFill/>
          </a:ln>
        </p:spPr>
        <p:txBody>
          <a:bodyPr spcFirstLastPara="1" wrap="square" lIns="68575" tIns="68575" rIns="68575" bIns="68575" anchor="t" anchorCtr="0">
            <a:noAutofit/>
          </a:bodyPr>
          <a:lstStyle>
            <a:lvl1pPr marL="457200" lvl="0" indent="-298450" rtl="0">
              <a:spcBef>
                <a:spcPts val="0"/>
              </a:spcBef>
              <a:spcAft>
                <a:spcPts val="0"/>
              </a:spcAft>
              <a:buClr>
                <a:schemeClr val="accent1"/>
              </a:buClr>
              <a:buSzPts val="1100"/>
              <a:buFont typeface="Noto Sans Symbols"/>
              <a:buChar char="▪"/>
              <a:defRPr sz="1200">
                <a:solidFill>
                  <a:schemeClr val="dk2"/>
                </a:solidFill>
              </a:defRPr>
            </a:lvl1pPr>
            <a:lvl2pPr marL="914400" lvl="1" indent="-298450" rtl="0">
              <a:spcBef>
                <a:spcPts val="900"/>
              </a:spcBef>
              <a:spcAft>
                <a:spcPts val="0"/>
              </a:spcAft>
              <a:buSzPts val="1100"/>
              <a:buChar char="○"/>
              <a:defRPr sz="12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900"/>
            </a:lvl4pPr>
            <a:lvl5pPr marL="2286000" lvl="4" indent="-298450" rtl="0">
              <a:spcBef>
                <a:spcPts val="1600"/>
              </a:spcBef>
              <a:spcAft>
                <a:spcPts val="0"/>
              </a:spcAft>
              <a:buSzPts val="1100"/>
              <a:buChar char="○"/>
              <a:defRPr sz="9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76" name="Google Shape;76;p16"/>
          <p:cNvSpPr txBox="1">
            <a:spLocks noGrp="1"/>
          </p:cNvSpPr>
          <p:nvPr>
            <p:ph type="body" idx="3"/>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0"/>
              </a:spcBef>
              <a:spcAft>
                <a:spcPts val="0"/>
              </a:spcAft>
              <a:buSzPts val="1100"/>
              <a:buFont typeface="Arial"/>
              <a:buNone/>
              <a:defRPr sz="600"/>
            </a:lvl1pPr>
            <a:lvl2pPr marL="914400" lvl="1" indent="-228600" rtl="0">
              <a:spcBef>
                <a:spcPts val="0"/>
              </a:spcBef>
              <a:spcAft>
                <a:spcPts val="0"/>
              </a:spcAft>
              <a:buSzPts val="1100"/>
              <a:buFont typeface="Open Sans"/>
              <a:buNone/>
              <a:defRPr sz="800"/>
            </a:lvl2pPr>
            <a:lvl3pPr marL="1371600" lvl="2" indent="-228600" rtl="0">
              <a:spcBef>
                <a:spcPts val="1600"/>
              </a:spcBef>
              <a:spcAft>
                <a:spcPts val="0"/>
              </a:spcAft>
              <a:buSzPts val="1100"/>
              <a:buFont typeface="Open Sans"/>
              <a:buNone/>
              <a:defRPr sz="800"/>
            </a:lvl3pPr>
            <a:lvl4pPr marL="1828800" lvl="3" indent="-228600" rtl="0">
              <a:spcBef>
                <a:spcPts val="1600"/>
              </a:spcBef>
              <a:spcAft>
                <a:spcPts val="0"/>
              </a:spcAft>
              <a:buSzPts val="1100"/>
              <a:buFont typeface="Open Sans"/>
              <a:buNone/>
              <a:defRPr sz="800"/>
            </a:lvl4pPr>
            <a:lvl5pPr marL="2286000" lvl="4" indent="-228600" rtl="0">
              <a:spcBef>
                <a:spcPts val="1600"/>
              </a:spcBef>
              <a:spcAft>
                <a:spcPts val="0"/>
              </a:spcAft>
              <a:buSzPts val="1100"/>
              <a:buFont typeface="Open Sans"/>
              <a:buNone/>
              <a:defRPr sz="8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5">
                                            <p:txEl>
                                              <p:pRg st="1" end="1"/>
                                            </p:txEl>
                                          </p:spTgt>
                                        </p:tgtEl>
                                        <p:attrNameLst>
                                          <p:attrName>style.visibility</p:attrName>
                                        </p:attrNameLst>
                                      </p:cBhvr>
                                      <p:to>
                                        <p:strVal val="visible"/>
                                      </p:to>
                                    </p:set>
                                    <p:animEffect transition="in" filter="fade">
                                      <p:cBhvr>
                                        <p:cTn id="10" dur="500"/>
                                        <p:tgtEl>
                                          <p:spTgt spid="7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5">
                                            <p:txEl>
                                              <p:pRg st="2" end="2"/>
                                            </p:txEl>
                                          </p:spTgt>
                                        </p:tgtEl>
                                        <p:attrNameLst>
                                          <p:attrName>style.visibility</p:attrName>
                                        </p:attrNameLst>
                                      </p:cBhvr>
                                      <p:to>
                                        <p:strVal val="visible"/>
                                      </p:to>
                                    </p:set>
                                    <p:animEffect transition="in" filter="fade">
                                      <p:cBhvr>
                                        <p:cTn id="13" dur="500"/>
                                        <p:tgtEl>
                                          <p:spTgt spid="7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5">
                                            <p:txEl>
                                              <p:pRg st="3" end="3"/>
                                            </p:txEl>
                                          </p:spTgt>
                                        </p:tgtEl>
                                        <p:attrNameLst>
                                          <p:attrName>style.visibility</p:attrName>
                                        </p:attrNameLst>
                                      </p:cBhvr>
                                      <p:to>
                                        <p:strVal val="visible"/>
                                      </p:to>
                                    </p:set>
                                    <p:animEffect transition="in" filter="fade">
                                      <p:cBhvr>
                                        <p:cTn id="16" dur="500"/>
                                        <p:tgtEl>
                                          <p:spTgt spid="7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xEl>
                                              <p:pRg st="4" end="4"/>
                                            </p:txEl>
                                          </p:spTgt>
                                        </p:tgtEl>
                                        <p:attrNameLst>
                                          <p:attrName>style.visibility</p:attrName>
                                        </p:attrNameLst>
                                      </p:cBhvr>
                                      <p:to>
                                        <p:strVal val="visible"/>
                                      </p:to>
                                    </p:set>
                                    <p:animEffect transition="in" filter="fade">
                                      <p:cBhvr>
                                        <p:cTn id="19" dur="500"/>
                                        <p:tgtEl>
                                          <p:spTgt spid="7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5">
                                            <p:txEl>
                                              <p:pRg st="5" end="5"/>
                                            </p:txEl>
                                          </p:spTgt>
                                        </p:tgtEl>
                                        <p:attrNameLst>
                                          <p:attrName>style.visibility</p:attrName>
                                        </p:attrNameLst>
                                      </p:cBhvr>
                                      <p:to>
                                        <p:strVal val="visible"/>
                                      </p:to>
                                    </p:set>
                                    <p:animEffect transition="in" filter="fade">
                                      <p:cBhvr>
                                        <p:cTn id="22" dur="500"/>
                                        <p:tgtEl>
                                          <p:spTgt spid="7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5">
                                            <p:txEl>
                                              <p:pRg st="6" end="6"/>
                                            </p:txEl>
                                          </p:spTgt>
                                        </p:tgtEl>
                                        <p:attrNameLst>
                                          <p:attrName>style.visibility</p:attrName>
                                        </p:attrNameLst>
                                      </p:cBhvr>
                                      <p:to>
                                        <p:strVal val="visible"/>
                                      </p:to>
                                    </p:set>
                                    <p:animEffect transition="in" filter="fade">
                                      <p:cBhvr>
                                        <p:cTn id="25" dur="500"/>
                                        <p:tgtEl>
                                          <p:spTgt spid="7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xEl>
                                              <p:pRg st="7" end="7"/>
                                            </p:txEl>
                                          </p:spTgt>
                                        </p:tgtEl>
                                        <p:attrNameLst>
                                          <p:attrName>style.visibility</p:attrName>
                                        </p:attrNameLst>
                                      </p:cBhvr>
                                      <p:to>
                                        <p:strVal val="visible"/>
                                      </p:to>
                                    </p:set>
                                    <p:animEffect transition="in" filter="fade">
                                      <p:cBhvr>
                                        <p:cTn id="28" dur="500"/>
                                        <p:tgtEl>
                                          <p:spTgt spid="7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5">
                                            <p:txEl>
                                              <p:pRg st="8" end="8"/>
                                            </p:txEl>
                                          </p:spTgt>
                                        </p:tgtEl>
                                        <p:attrNameLst>
                                          <p:attrName>style.visibility</p:attrName>
                                        </p:attrNameLst>
                                      </p:cBhvr>
                                      <p:to>
                                        <p:strVal val="visible"/>
                                      </p:to>
                                    </p:set>
                                    <p:animEffect transition="in" filter="fade">
                                      <p:cBhvr>
                                        <p:cTn id="31" dur="500"/>
                                        <p:tgtEl>
                                          <p:spTgt spid="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 Impact Slide">
  <p:cSld name="Blue Impact Slide">
    <p:spTree>
      <p:nvGrpSpPr>
        <p:cNvPr id="1"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AEEF"/>
              </a:solidFill>
              <a:latin typeface="Open Sans"/>
              <a:ea typeface="Open Sans"/>
              <a:cs typeface="Open Sans"/>
              <a:sym typeface="Open Sans"/>
            </a:endParaRPr>
          </a:p>
        </p:txBody>
      </p:sp>
      <p:sp>
        <p:nvSpPr>
          <p:cNvPr id="79" name="Google Shape;79;p17"/>
          <p:cNvSpPr txBox="1">
            <a:spLocks noGrp="1"/>
          </p:cNvSpPr>
          <p:nvPr>
            <p:ph type="title"/>
          </p:nvPr>
        </p:nvSpPr>
        <p:spPr>
          <a:xfrm>
            <a:off x="457200" y="1982194"/>
            <a:ext cx="8229600" cy="11790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4500" b="0">
                <a:solidFill>
                  <a:schemeClr val="lt1"/>
                </a:solidFill>
                <a:latin typeface="Open Sans"/>
                <a:ea typeface="Open Sans"/>
                <a:cs typeface="Open Sans"/>
                <a:sym typeface="Open Sans"/>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80" name="Google Shape;80;p17"/>
          <p:cNvSpPr txBox="1">
            <a:spLocks noGrp="1"/>
          </p:cNvSpPr>
          <p:nvPr>
            <p:ph type="body" idx="1"/>
          </p:nvPr>
        </p:nvSpPr>
        <p:spPr>
          <a:xfrm>
            <a:off x="457200" y="1561743"/>
            <a:ext cx="8229600" cy="447300"/>
          </a:xfrm>
          <a:prstGeom prst="rect">
            <a:avLst/>
          </a:prstGeom>
          <a:noFill/>
          <a:ln>
            <a:noFill/>
          </a:ln>
        </p:spPr>
        <p:txBody>
          <a:bodyPr spcFirstLastPara="1" wrap="square" lIns="68575" tIns="68575" rIns="68575" bIns="68575" anchor="t" anchorCtr="0">
            <a:noAutofit/>
          </a:bodyPr>
          <a:lstStyle>
            <a:lvl1pPr marL="457200" lvl="0" indent="-228600" rtl="0">
              <a:spcBef>
                <a:spcPts val="0"/>
              </a:spcBef>
              <a:spcAft>
                <a:spcPts val="0"/>
              </a:spcAft>
              <a:buClr>
                <a:srgbClr val="1D4358"/>
              </a:buClr>
              <a:buSzPts val="1100"/>
              <a:buFont typeface="Open Sans"/>
              <a:buNone/>
              <a:defRPr sz="2700" b="0">
                <a:solidFill>
                  <a:srgbClr val="1D4358"/>
                </a:solidFill>
                <a:latin typeface="Open Sans"/>
                <a:ea typeface="Open Sans"/>
                <a:cs typeface="Open Sans"/>
                <a:sym typeface="Open Sans"/>
              </a:defRPr>
            </a:lvl1pPr>
            <a:lvl2pPr marL="914400" lvl="1" indent="-298450" rtl="0">
              <a:spcBef>
                <a:spcPts val="1600"/>
              </a:spcBef>
              <a:spcAft>
                <a:spcPts val="0"/>
              </a:spcAft>
              <a:buSzPts val="1100"/>
              <a:buChar char="○"/>
              <a:defRPr sz="3000" b="1">
                <a:solidFill>
                  <a:srgbClr val="FFFF00"/>
                </a:solidFill>
                <a:latin typeface="Questrial"/>
                <a:ea typeface="Questrial"/>
                <a:cs typeface="Questrial"/>
                <a:sym typeface="Questrial"/>
              </a:defRPr>
            </a:lvl2pPr>
            <a:lvl3pPr marL="1371600" lvl="2" indent="-298450" rtl="0">
              <a:spcBef>
                <a:spcPts val="1600"/>
              </a:spcBef>
              <a:spcAft>
                <a:spcPts val="0"/>
              </a:spcAft>
              <a:buSzPts val="1100"/>
              <a:buChar char="■"/>
              <a:defRPr sz="3000" b="1">
                <a:solidFill>
                  <a:srgbClr val="FFFF00"/>
                </a:solidFill>
                <a:latin typeface="Questrial"/>
                <a:ea typeface="Questrial"/>
                <a:cs typeface="Questrial"/>
                <a:sym typeface="Questrial"/>
              </a:defRPr>
            </a:lvl3pPr>
            <a:lvl4pPr marL="1828800" lvl="3" indent="-298450" rtl="0">
              <a:spcBef>
                <a:spcPts val="1600"/>
              </a:spcBef>
              <a:spcAft>
                <a:spcPts val="0"/>
              </a:spcAft>
              <a:buSzPts val="1100"/>
              <a:buChar char="●"/>
              <a:defRPr sz="3000" b="1">
                <a:solidFill>
                  <a:srgbClr val="FFFF00"/>
                </a:solidFill>
                <a:latin typeface="Questrial"/>
                <a:ea typeface="Questrial"/>
                <a:cs typeface="Questrial"/>
                <a:sym typeface="Questrial"/>
              </a:defRPr>
            </a:lvl4pPr>
            <a:lvl5pPr marL="2286000" lvl="4" indent="-298450" rtl="0">
              <a:spcBef>
                <a:spcPts val="1600"/>
              </a:spcBef>
              <a:spcAft>
                <a:spcPts val="0"/>
              </a:spcAft>
              <a:buSzPts val="1100"/>
              <a:buChar char="○"/>
              <a:defRPr sz="3000" b="1">
                <a:solidFill>
                  <a:srgbClr val="FFFF00"/>
                </a:solidFill>
                <a:latin typeface="Questrial"/>
                <a:ea typeface="Questrial"/>
                <a:cs typeface="Questrial"/>
                <a:sym typeface="Questrial"/>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81" name="Google Shape;81;p17"/>
          <p:cNvSpPr/>
          <p:nvPr/>
        </p:nvSpPr>
        <p:spPr>
          <a:xfrm>
            <a:off x="8820083" y="4940828"/>
            <a:ext cx="251400" cy="885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82" name="Google Shape;82;p17"/>
          <p:cNvSpPr txBox="1"/>
          <p:nvPr/>
        </p:nvSpPr>
        <p:spPr>
          <a:xfrm>
            <a:off x="6342745" y="4911638"/>
            <a:ext cx="2532900" cy="150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pic>
        <p:nvPicPr>
          <p:cNvPr id="83" name="Google Shape;83;p17"/>
          <p:cNvPicPr preferRelativeResize="0"/>
          <p:nvPr/>
        </p:nvPicPr>
        <p:blipFill rotWithShape="1">
          <a:blip r:embed="rId2">
            <a:alphaModFix/>
          </a:blip>
          <a:srcRect/>
          <a:stretch/>
        </p:blipFill>
        <p:spPr>
          <a:xfrm>
            <a:off x="100048" y="4775512"/>
            <a:ext cx="425100" cy="296700"/>
          </a:xfrm>
          <a:prstGeom prst="rect">
            <a:avLst/>
          </a:prstGeom>
          <a:noFill/>
          <a:ln>
            <a:noFill/>
          </a:ln>
        </p:spPr>
      </p:pic>
      <p:sp>
        <p:nvSpPr>
          <p:cNvPr id="84" name="Google Shape;84;p17"/>
          <p:cNvSpPr/>
          <p:nvPr/>
        </p:nvSpPr>
        <p:spPr>
          <a:xfrm>
            <a:off x="948160" y="4852756"/>
            <a:ext cx="22263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a:solidFill>
                  <a:schemeClr val="lt1"/>
                </a:solidFill>
                <a:latin typeface="Open Sans"/>
                <a:ea typeface="Open Sans"/>
                <a:cs typeface="Open Sans"/>
                <a:sym typeface="Open Sans"/>
              </a:rPr>
              <a:t>Tweet With Us: #realworldanalytics</a:t>
            </a:r>
            <a:endParaRPr sz="1100" b="0" i="0" u="none" strike="noStrike" cap="none">
              <a:solidFill>
                <a:schemeClr val="lt1"/>
              </a:solidFill>
              <a:latin typeface="Open Sans"/>
              <a:ea typeface="Open Sans"/>
              <a:cs typeface="Open Sans"/>
              <a:sym typeface="Open Sans"/>
            </a:endParaRPr>
          </a:p>
        </p:txBody>
      </p:sp>
      <p:pic>
        <p:nvPicPr>
          <p:cNvPr id="85" name="Google Shape;85;p17"/>
          <p:cNvPicPr preferRelativeResize="0"/>
          <p:nvPr/>
        </p:nvPicPr>
        <p:blipFill rotWithShape="1">
          <a:blip r:embed="rId3">
            <a:alphaModFix/>
          </a:blip>
          <a:srcRect/>
          <a:stretch/>
        </p:blipFill>
        <p:spPr>
          <a:xfrm>
            <a:off x="725574" y="4891466"/>
            <a:ext cx="225900" cy="162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457214" y="1085850"/>
            <a:ext cx="8371800" cy="35088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00000"/>
              </a:lnSpc>
              <a:spcBef>
                <a:spcPts val="400"/>
              </a:spcBef>
              <a:spcAft>
                <a:spcPts val="0"/>
              </a:spcAft>
              <a:buClr>
                <a:schemeClr val="accent1"/>
              </a:buClr>
              <a:buSzPts val="1100"/>
              <a:buFont typeface="Noto Sans Symbols"/>
              <a:buChar char="▪"/>
              <a:defRPr sz="1800"/>
            </a:lvl1pPr>
            <a:lvl2pPr marL="914400" marR="0" lvl="1" indent="-298450" algn="l" rtl="0">
              <a:lnSpc>
                <a:spcPct val="100000"/>
              </a:lnSpc>
              <a:spcBef>
                <a:spcPts val="400"/>
              </a:spcBef>
              <a:spcAft>
                <a:spcPts val="0"/>
              </a:spcAft>
              <a:buClr>
                <a:schemeClr val="accent1"/>
              </a:buClr>
              <a:buSzPts val="1100"/>
              <a:buFont typeface="Noto Sans Symbols"/>
              <a:buChar char="▪"/>
              <a:defRPr sz="1100"/>
            </a:lvl2pPr>
            <a:lvl3pPr marL="1371600" marR="0" lvl="2" indent="-298450" algn="l" rtl="0">
              <a:lnSpc>
                <a:spcPct val="100000"/>
              </a:lnSpc>
              <a:spcBef>
                <a:spcPts val="300"/>
              </a:spcBef>
              <a:spcAft>
                <a:spcPts val="0"/>
              </a:spcAft>
              <a:buClr>
                <a:schemeClr val="accent1"/>
              </a:buClr>
              <a:buSzPts val="1100"/>
              <a:buFont typeface="Noto Sans Symbols"/>
              <a:buChar char="▪"/>
              <a:defRPr sz="1400"/>
            </a:lvl3pPr>
            <a:lvl4pPr marL="1828800" marR="0" lvl="3" indent="-298450" algn="l" rtl="0">
              <a:lnSpc>
                <a:spcPct val="100000"/>
              </a:lnSpc>
              <a:spcBef>
                <a:spcPts val="300"/>
              </a:spcBef>
              <a:spcAft>
                <a:spcPts val="0"/>
              </a:spcAft>
              <a:buClr>
                <a:schemeClr val="accent1"/>
              </a:buClr>
              <a:buSzPts val="1100"/>
              <a:buFont typeface="Noto Sans Symbols"/>
              <a:buChar char="▪"/>
              <a:defRPr sz="1100"/>
            </a:lvl4pPr>
            <a:lvl5pPr marL="2286000" marR="0" lvl="4" indent="-298450" algn="l" rtl="0">
              <a:lnSpc>
                <a:spcPct val="100000"/>
              </a:lnSpc>
              <a:spcBef>
                <a:spcPts val="300"/>
              </a:spcBef>
              <a:spcAft>
                <a:spcPts val="0"/>
              </a:spcAft>
              <a:buClr>
                <a:schemeClr val="accent1"/>
              </a:buClr>
              <a:buSzPts val="1100"/>
              <a:buFont typeface="Noto Sans Symbols"/>
              <a:buChar char="▪"/>
              <a:defRPr sz="1100"/>
            </a:lvl5pPr>
            <a:lvl6pPr marL="2743200" lvl="5" indent="-298450" rtl="0">
              <a:spcBef>
                <a:spcPts val="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88" name="Google Shape;88;p18"/>
          <p:cNvSpPr txBox="1">
            <a:spLocks noGrp="1"/>
          </p:cNvSpPr>
          <p:nvPr>
            <p:ph type="title"/>
          </p:nvPr>
        </p:nvSpPr>
        <p:spPr>
          <a:xfrm>
            <a:off x="457214" y="57150"/>
            <a:ext cx="8371800" cy="857400"/>
          </a:xfrm>
          <a:prstGeom prst="rect">
            <a:avLst/>
          </a:prstGeom>
          <a:noFill/>
          <a:ln>
            <a:noFill/>
          </a:ln>
        </p:spPr>
        <p:txBody>
          <a:bodyPr spcFirstLastPara="1" wrap="square" lIns="68575" tIns="68575" rIns="68575" bIns="68575" anchor="ctr" anchorCtr="0">
            <a:noAutofit/>
          </a:bodyPr>
          <a:lstStyle>
            <a:lvl1pPr lvl="0" rtl="0">
              <a:spcBef>
                <a:spcPts val="0"/>
              </a:spcBef>
              <a:spcAft>
                <a:spcPts val="0"/>
              </a:spcAft>
              <a:buSzPts val="1100"/>
              <a:buNone/>
              <a:defRPr sz="24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Chart">
  <p:cSld name="Title &amp; Chart">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0"/>
              </a:spcBef>
              <a:spcAft>
                <a:spcPts val="0"/>
              </a:spcAft>
              <a:buSzPts val="1100"/>
              <a:buFont typeface="Arial"/>
              <a:buNone/>
              <a:defRPr sz="600"/>
            </a:lvl1pPr>
            <a:lvl2pPr marL="914400" lvl="1" indent="-228600" rtl="0">
              <a:spcBef>
                <a:spcPts val="0"/>
              </a:spcBef>
              <a:spcAft>
                <a:spcPts val="0"/>
              </a:spcAft>
              <a:buSzPts val="1100"/>
              <a:buFont typeface="Open Sans"/>
              <a:buNone/>
              <a:defRPr sz="800"/>
            </a:lvl2pPr>
            <a:lvl3pPr marL="1371600" lvl="2" indent="-228600" rtl="0">
              <a:spcBef>
                <a:spcPts val="1600"/>
              </a:spcBef>
              <a:spcAft>
                <a:spcPts val="0"/>
              </a:spcAft>
              <a:buSzPts val="1100"/>
              <a:buFont typeface="Open Sans"/>
              <a:buNone/>
              <a:defRPr sz="800"/>
            </a:lvl3pPr>
            <a:lvl4pPr marL="1828800" lvl="3" indent="-228600" rtl="0">
              <a:spcBef>
                <a:spcPts val="1600"/>
              </a:spcBef>
              <a:spcAft>
                <a:spcPts val="0"/>
              </a:spcAft>
              <a:buSzPts val="1100"/>
              <a:buFont typeface="Open Sans"/>
              <a:buNone/>
              <a:defRPr sz="800"/>
            </a:lvl4pPr>
            <a:lvl5pPr marL="2286000" lvl="4" indent="-228600" rtl="0">
              <a:spcBef>
                <a:spcPts val="1600"/>
              </a:spcBef>
              <a:spcAft>
                <a:spcPts val="0"/>
              </a:spcAft>
              <a:buSzPts val="1100"/>
              <a:buFont typeface="Open Sans"/>
              <a:buNone/>
              <a:defRPr sz="8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91" name="Google Shape;91;p19"/>
          <p:cNvSpPr>
            <a:spLocks noGrp="1"/>
          </p:cNvSpPr>
          <p:nvPr>
            <p:ph type="chart" idx="2"/>
          </p:nvPr>
        </p:nvSpPr>
        <p:spPr>
          <a:xfrm>
            <a:off x="114301" y="1200150"/>
            <a:ext cx="8915400" cy="32412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Clr>
                <a:srgbClr val="7F7F7F"/>
              </a:buClr>
              <a:buSzPts val="1100"/>
              <a:buFont typeface="Open Sans"/>
              <a:buNone/>
              <a:defRPr sz="1400" b="0" i="0" u="none" strike="noStrike" cap="none">
                <a:solidFill>
                  <a:srgbClr val="7F7F7F"/>
                </a:solidFill>
                <a:latin typeface="Open Sans"/>
                <a:ea typeface="Open Sans"/>
                <a:cs typeface="Open Sans"/>
                <a:sym typeface="Open Sans"/>
              </a:defRPr>
            </a:lvl1pPr>
            <a:lvl2pPr marL="342900" marR="0" lvl="1"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2pPr>
            <a:lvl3pPr marL="685800" marR="0" lvl="2"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3pPr>
            <a:lvl4pPr marL="1028700" marR="0" lvl="3"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4pPr>
            <a:lvl5pPr marL="1371600" marR="0" lvl="4"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5pPr>
            <a:lvl6pPr marL="1714500" marR="0" lvl="5"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6pPr>
            <a:lvl7pPr marL="2057400" marR="0" lvl="6"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7pPr>
            <a:lvl8pPr marL="2400300" marR="0" lvl="7"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8pPr>
            <a:lvl9pPr marL="2743200" marR="0" lvl="8"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9pPr>
          </a:lstStyle>
          <a:p>
            <a:endParaRPr/>
          </a:p>
        </p:txBody>
      </p:sp>
      <p:sp>
        <p:nvSpPr>
          <p:cNvPr id="92" name="Google Shape;92;p19"/>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2400" b="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93" name="Google Shape;93;p19"/>
          <p:cNvSpPr txBox="1">
            <a:spLocks noGrp="1"/>
          </p:cNvSpPr>
          <p:nvPr>
            <p:ph type="body" idx="3"/>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rtl="0">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rtl="0">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rtl="0">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rtl="0">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rtl="0">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Impact Slide 1">
  <p:cSld name="Impact Slide 1">
    <p:bg>
      <p:bgPr>
        <a:blipFill rotWithShape="1">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20"/>
          <p:cNvSpPr/>
          <p:nvPr/>
        </p:nvSpPr>
        <p:spPr>
          <a:xfrm>
            <a:off x="0" y="1200150"/>
            <a:ext cx="9144000" cy="1462500"/>
          </a:xfrm>
          <a:prstGeom prst="rect">
            <a:avLst/>
          </a:prstGeom>
          <a:solidFill>
            <a:schemeClr val="accent1">
              <a:alpha val="847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96" name="Google Shape;96;p20"/>
          <p:cNvSpPr/>
          <p:nvPr/>
        </p:nvSpPr>
        <p:spPr>
          <a:xfrm>
            <a:off x="8837024" y="4940828"/>
            <a:ext cx="251400" cy="885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97" name="Google Shape;97;p20"/>
          <p:cNvSpPr txBox="1"/>
          <p:nvPr/>
        </p:nvSpPr>
        <p:spPr>
          <a:xfrm>
            <a:off x="7426234" y="4911636"/>
            <a:ext cx="1466400" cy="150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sp>
        <p:nvSpPr>
          <p:cNvPr id="98" name="Google Shape;98;p20"/>
          <p:cNvSpPr txBox="1">
            <a:spLocks noGrp="1"/>
          </p:cNvSpPr>
          <p:nvPr>
            <p:ph type="body" idx="1"/>
          </p:nvPr>
        </p:nvSpPr>
        <p:spPr>
          <a:xfrm>
            <a:off x="114300" y="1260419"/>
            <a:ext cx="8915400" cy="1341900"/>
          </a:xfrm>
          <a:prstGeom prst="rect">
            <a:avLst/>
          </a:prstGeom>
          <a:noFill/>
          <a:ln>
            <a:noFill/>
          </a:ln>
        </p:spPr>
        <p:txBody>
          <a:bodyPr spcFirstLastPara="1" wrap="square" lIns="68575" tIns="68575" rIns="68575" bIns="68575" anchor="ctr" anchorCtr="0">
            <a:noAutofit/>
          </a:bodyPr>
          <a:lstStyle>
            <a:lvl1pPr marL="457200" lvl="0" indent="-228600" algn="r" rtl="0">
              <a:spcBef>
                <a:spcPts val="0"/>
              </a:spcBef>
              <a:spcAft>
                <a:spcPts val="0"/>
              </a:spcAft>
              <a:buClr>
                <a:schemeClr val="lt1"/>
              </a:buClr>
              <a:buSzPts val="1100"/>
              <a:buFont typeface="Open Sans"/>
              <a:buNone/>
              <a:defRPr sz="2700">
                <a:solidFill>
                  <a:schemeClr val="lt1"/>
                </a:solidFill>
              </a:defRPr>
            </a:lvl1pPr>
            <a:lvl2pPr marL="914400" lvl="1" indent="-228600" rtl="0">
              <a:spcBef>
                <a:spcPts val="1600"/>
              </a:spcBef>
              <a:spcAft>
                <a:spcPts val="0"/>
              </a:spcAft>
              <a:buSzPts val="1100"/>
              <a:buFont typeface="Arial"/>
              <a:buNone/>
              <a:defRPr sz="1100"/>
            </a:lvl2pPr>
            <a:lvl3pPr marL="1371600" lvl="2" indent="-298450" rtl="0">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rtl="0">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rtl="0">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pic>
        <p:nvPicPr>
          <p:cNvPr id="99" name="Google Shape;99;p20"/>
          <p:cNvPicPr preferRelativeResize="0"/>
          <p:nvPr/>
        </p:nvPicPr>
        <p:blipFill rotWithShape="1">
          <a:blip r:embed="rId3">
            <a:alphaModFix/>
          </a:blip>
          <a:srcRect/>
          <a:stretch/>
        </p:blipFill>
        <p:spPr>
          <a:xfrm>
            <a:off x="100048" y="4775512"/>
            <a:ext cx="425100" cy="29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8">
                                            <p:txEl>
                                              <p:pRg st="0" end="0"/>
                                            </p:txEl>
                                          </p:spTgt>
                                        </p:tgtEl>
                                        <p:attrNameLst>
                                          <p:attrName>style.visibility</p:attrName>
                                        </p:attrNameLst>
                                      </p:cBhvr>
                                      <p:to>
                                        <p:strVal val="visible"/>
                                      </p:to>
                                    </p:set>
                                    <p:animEffect transition="in" filter="fade">
                                      <p:cBhvr>
                                        <p:cTn id="11" dur="500"/>
                                        <p:tgtEl>
                                          <p:spTgt spid="9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xEl>
                                              <p:pRg st="1" end="1"/>
                                            </p:txEl>
                                          </p:spTgt>
                                        </p:tgtEl>
                                        <p:attrNameLst>
                                          <p:attrName>style.visibility</p:attrName>
                                        </p:attrNameLst>
                                      </p:cBhvr>
                                      <p:to>
                                        <p:strVal val="visible"/>
                                      </p:to>
                                    </p:set>
                                    <p:animEffect transition="in" filter="fade">
                                      <p:cBhvr>
                                        <p:cTn id="15" dur="500"/>
                                        <p:tgtEl>
                                          <p:spTgt spid="9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animEffect transition="in" filter="fade">
                                      <p:cBhvr>
                                        <p:cTn id="19" dur="500"/>
                                        <p:tgtEl>
                                          <p:spTgt spid="9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8">
                                            <p:txEl>
                                              <p:pRg st="3" end="3"/>
                                            </p:txEl>
                                          </p:spTgt>
                                        </p:tgtEl>
                                        <p:attrNameLst>
                                          <p:attrName>style.visibility</p:attrName>
                                        </p:attrNameLst>
                                      </p:cBhvr>
                                      <p:to>
                                        <p:strVal val="visible"/>
                                      </p:to>
                                    </p:set>
                                    <p:animEffect transition="in" filter="fade">
                                      <p:cBhvr>
                                        <p:cTn id="23" dur="500"/>
                                        <p:tgtEl>
                                          <p:spTgt spid="9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8">
                                            <p:txEl>
                                              <p:pRg st="4" end="4"/>
                                            </p:txEl>
                                          </p:spTgt>
                                        </p:tgtEl>
                                        <p:attrNameLst>
                                          <p:attrName>style.visibility</p:attrName>
                                        </p:attrNameLst>
                                      </p:cBhvr>
                                      <p:to>
                                        <p:strVal val="visible"/>
                                      </p:to>
                                    </p:set>
                                    <p:animEffect transition="in" filter="fade">
                                      <p:cBhvr>
                                        <p:cTn id="27" dur="500"/>
                                        <p:tgtEl>
                                          <p:spTgt spid="98">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8">
                                            <p:txEl>
                                              <p:pRg st="5" end="5"/>
                                            </p:txEl>
                                          </p:spTgt>
                                        </p:tgtEl>
                                        <p:attrNameLst>
                                          <p:attrName>style.visibility</p:attrName>
                                        </p:attrNameLst>
                                      </p:cBhvr>
                                      <p:to>
                                        <p:strVal val="visible"/>
                                      </p:to>
                                    </p:set>
                                    <p:animEffect transition="in" filter="fade">
                                      <p:cBhvr>
                                        <p:cTn id="31" dur="500"/>
                                        <p:tgtEl>
                                          <p:spTgt spid="98">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8">
                                            <p:txEl>
                                              <p:pRg st="6" end="6"/>
                                            </p:txEl>
                                          </p:spTgt>
                                        </p:tgtEl>
                                        <p:attrNameLst>
                                          <p:attrName>style.visibility</p:attrName>
                                        </p:attrNameLst>
                                      </p:cBhvr>
                                      <p:to>
                                        <p:strVal val="visible"/>
                                      </p:to>
                                    </p:set>
                                    <p:animEffect transition="in" filter="fade">
                                      <p:cBhvr>
                                        <p:cTn id="35" dur="500"/>
                                        <p:tgtEl>
                                          <p:spTgt spid="98">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8">
                                            <p:txEl>
                                              <p:pRg st="7" end="7"/>
                                            </p:txEl>
                                          </p:spTgt>
                                        </p:tgtEl>
                                        <p:attrNameLst>
                                          <p:attrName>style.visibility</p:attrName>
                                        </p:attrNameLst>
                                      </p:cBhvr>
                                      <p:to>
                                        <p:strVal val="visible"/>
                                      </p:to>
                                    </p:set>
                                    <p:animEffect transition="in" filter="fade">
                                      <p:cBhvr>
                                        <p:cTn id="39" dur="500"/>
                                        <p:tgtEl>
                                          <p:spTgt spid="98">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98">
                                            <p:txEl>
                                              <p:pRg st="8" end="8"/>
                                            </p:txEl>
                                          </p:spTgt>
                                        </p:tgtEl>
                                        <p:attrNameLst>
                                          <p:attrName>style.visibility</p:attrName>
                                        </p:attrNameLst>
                                      </p:cBhvr>
                                      <p:to>
                                        <p:strVal val="visible"/>
                                      </p:to>
                                    </p:set>
                                    <p:animEffect transition="in" filter="fade">
                                      <p:cBhvr>
                                        <p:cTn id="43" dur="500"/>
                                        <p:tgtEl>
                                          <p:spTgt spid="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0"/>
        <p:cNvGrpSpPr/>
        <p:nvPr/>
      </p:nvGrpSpPr>
      <p:grpSpPr>
        <a:xfrm>
          <a:off x="0" y="0"/>
          <a:ext cx="0" cy="0"/>
          <a:chOff x="0" y="0"/>
          <a:chExt cx="0" cy="0"/>
        </a:xfrm>
      </p:grpSpPr>
      <p:pic>
        <p:nvPicPr>
          <p:cNvPr id="101" name="Google Shape;101;p21"/>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2" name="Google Shape;102;p21"/>
          <p:cNvPicPr preferRelativeResize="0"/>
          <p:nvPr/>
        </p:nvPicPr>
        <p:blipFill>
          <a:blip r:embed="rId3">
            <a:alphaModFix/>
          </a:blip>
          <a:stretch>
            <a:fillRect/>
          </a:stretch>
        </p:blipFill>
        <p:spPr>
          <a:xfrm>
            <a:off x="3637925" y="3108225"/>
            <a:ext cx="1868149" cy="285650"/>
          </a:xfrm>
          <a:prstGeom prst="rect">
            <a:avLst/>
          </a:prstGeom>
          <a:noFill/>
          <a:ln>
            <a:noFill/>
          </a:ln>
        </p:spPr>
      </p:pic>
      <p:cxnSp>
        <p:nvCxnSpPr>
          <p:cNvPr id="103" name="Google Shape;103;p21"/>
          <p:cNvCxnSpPr/>
          <p:nvPr/>
        </p:nvCxnSpPr>
        <p:spPr>
          <a:xfrm>
            <a:off x="618300" y="2717875"/>
            <a:ext cx="7907400" cy="0"/>
          </a:xfrm>
          <a:prstGeom prst="straightConnector1">
            <a:avLst/>
          </a:prstGeom>
          <a:noFill/>
          <a:ln w="19050" cap="flat" cmpd="sng">
            <a:solidFill>
              <a:srgbClr val="FFFFFF"/>
            </a:solidFill>
            <a:prstDash val="solid"/>
            <a:round/>
            <a:headEnd type="none" w="med" len="med"/>
            <a:tailEnd type="none" w="med" len="med"/>
          </a:ln>
        </p:spPr>
      </p:cxnSp>
      <p:sp>
        <p:nvSpPr>
          <p:cNvPr id="104" name="Google Shape;104;p21"/>
          <p:cNvSpPr txBox="1">
            <a:spLocks noGrp="1"/>
          </p:cNvSpPr>
          <p:nvPr>
            <p:ph type="title"/>
          </p:nvPr>
        </p:nvSpPr>
        <p:spPr>
          <a:xfrm>
            <a:off x="457200" y="1238075"/>
            <a:ext cx="8229600" cy="1479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 name="Google Shape;10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efault - Title and Content">
  <p:cSld name="Default - Title and Content">
    <p:spTree>
      <p:nvGrpSpPr>
        <p:cNvPr id="1" name="Shape 10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1">
  <p:cSld name="CUSTOM_2">
    <p:spTree>
      <p:nvGrpSpPr>
        <p:cNvPr id="1" name="Shape 107"/>
        <p:cNvGrpSpPr/>
        <p:nvPr/>
      </p:nvGrpSpPr>
      <p:grpSpPr>
        <a:xfrm>
          <a:off x="0" y="0"/>
          <a:ext cx="0" cy="0"/>
          <a:chOff x="0" y="0"/>
          <a:chExt cx="0" cy="0"/>
        </a:xfrm>
      </p:grpSpPr>
      <p:sp>
        <p:nvSpPr>
          <p:cNvPr id="108" name="Google Shape;108;p23"/>
          <p:cNvSpPr/>
          <p:nvPr/>
        </p:nvSpPr>
        <p:spPr>
          <a:xfrm>
            <a:off x="-53050" y="-26525"/>
            <a:ext cx="9250200" cy="4633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e">
  <p:cSld name="CUSTOM_3">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311700" y="3410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800" b="1">
                <a:solidFill>
                  <a:srgbClr val="666666"/>
                </a:solidFill>
                <a:latin typeface="Dosis"/>
                <a:ea typeface="Dosis"/>
                <a:cs typeface="Dosis"/>
                <a:sym typeface="Dosis"/>
              </a:defRPr>
            </a:lvl1pPr>
            <a:lvl2pPr lvl="1" rtl="0">
              <a:spcBef>
                <a:spcPts val="0"/>
              </a:spcBef>
              <a:spcAft>
                <a:spcPts val="0"/>
              </a:spcAft>
              <a:buNone/>
              <a:defRPr sz="3600" b="1">
                <a:latin typeface="Dosis"/>
                <a:ea typeface="Dosis"/>
                <a:cs typeface="Dosis"/>
                <a:sym typeface="Dosis"/>
              </a:defRPr>
            </a:lvl2pPr>
            <a:lvl3pPr lvl="2" rtl="0">
              <a:spcBef>
                <a:spcPts val="0"/>
              </a:spcBef>
              <a:spcAft>
                <a:spcPts val="0"/>
              </a:spcAft>
              <a:buNone/>
              <a:defRPr sz="3600" b="1">
                <a:latin typeface="Dosis"/>
                <a:ea typeface="Dosis"/>
                <a:cs typeface="Dosis"/>
                <a:sym typeface="Dosis"/>
              </a:defRPr>
            </a:lvl3pPr>
            <a:lvl4pPr lvl="3" rtl="0">
              <a:spcBef>
                <a:spcPts val="0"/>
              </a:spcBef>
              <a:spcAft>
                <a:spcPts val="0"/>
              </a:spcAft>
              <a:buNone/>
              <a:defRPr sz="3600" b="1">
                <a:latin typeface="Dosis"/>
                <a:ea typeface="Dosis"/>
                <a:cs typeface="Dosis"/>
                <a:sym typeface="Dosis"/>
              </a:defRPr>
            </a:lvl4pPr>
            <a:lvl5pPr lvl="4" rtl="0">
              <a:spcBef>
                <a:spcPts val="0"/>
              </a:spcBef>
              <a:spcAft>
                <a:spcPts val="0"/>
              </a:spcAft>
              <a:buNone/>
              <a:defRPr sz="3600" b="1">
                <a:latin typeface="Dosis"/>
                <a:ea typeface="Dosis"/>
                <a:cs typeface="Dosis"/>
                <a:sym typeface="Dosis"/>
              </a:defRPr>
            </a:lvl5pPr>
            <a:lvl6pPr lvl="5" rtl="0">
              <a:spcBef>
                <a:spcPts val="0"/>
              </a:spcBef>
              <a:spcAft>
                <a:spcPts val="0"/>
              </a:spcAft>
              <a:buNone/>
              <a:defRPr sz="3600" b="1">
                <a:latin typeface="Dosis"/>
                <a:ea typeface="Dosis"/>
                <a:cs typeface="Dosis"/>
                <a:sym typeface="Dosis"/>
              </a:defRPr>
            </a:lvl6pPr>
            <a:lvl7pPr lvl="6" rtl="0">
              <a:spcBef>
                <a:spcPts val="0"/>
              </a:spcBef>
              <a:spcAft>
                <a:spcPts val="0"/>
              </a:spcAft>
              <a:buNone/>
              <a:defRPr sz="3600" b="1">
                <a:latin typeface="Dosis"/>
                <a:ea typeface="Dosis"/>
                <a:cs typeface="Dosis"/>
                <a:sym typeface="Dosis"/>
              </a:defRPr>
            </a:lvl7pPr>
            <a:lvl8pPr lvl="7" rtl="0">
              <a:spcBef>
                <a:spcPts val="0"/>
              </a:spcBef>
              <a:spcAft>
                <a:spcPts val="0"/>
              </a:spcAft>
              <a:buNone/>
              <a:defRPr sz="3600" b="1">
                <a:latin typeface="Dosis"/>
                <a:ea typeface="Dosis"/>
                <a:cs typeface="Dosis"/>
                <a:sym typeface="Dosis"/>
              </a:defRPr>
            </a:lvl8pPr>
            <a:lvl9pPr lvl="8" rtl="0">
              <a:spcBef>
                <a:spcPts val="0"/>
              </a:spcBef>
              <a:spcAft>
                <a:spcPts val="0"/>
              </a:spcAft>
              <a:buNone/>
              <a:defRPr sz="3600" b="1">
                <a:latin typeface="Dosis"/>
                <a:ea typeface="Dosis"/>
                <a:cs typeface="Dosis"/>
                <a:sym typeface="Dosis"/>
              </a:defRPr>
            </a:lvl9pPr>
          </a:lstStyle>
          <a:p>
            <a:endParaRPr/>
          </a:p>
        </p:txBody>
      </p:sp>
      <p:sp>
        <p:nvSpPr>
          <p:cNvPr id="112" name="Google Shape;112;p24"/>
          <p:cNvSpPr txBox="1">
            <a:spLocks noGrp="1"/>
          </p:cNvSpPr>
          <p:nvPr>
            <p:ph type="subTitle" idx="1"/>
          </p:nvPr>
        </p:nvSpPr>
        <p:spPr>
          <a:xfrm>
            <a:off x="2249850" y="606800"/>
            <a:ext cx="4644300" cy="2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Open Sans"/>
                <a:ea typeface="Open Sans"/>
                <a:cs typeface="Open Sans"/>
                <a:sym typeface="Open Sans"/>
              </a:defRPr>
            </a:lvl1pPr>
            <a:lvl2pPr lvl="1" algn="ctr" rtl="0">
              <a:spcBef>
                <a:spcPts val="1600"/>
              </a:spcBef>
              <a:spcAft>
                <a:spcPts val="0"/>
              </a:spcAft>
              <a:buNone/>
              <a:defRPr sz="1600">
                <a:latin typeface="Open Sans"/>
                <a:ea typeface="Open Sans"/>
                <a:cs typeface="Open Sans"/>
                <a:sym typeface="Open Sans"/>
              </a:defRPr>
            </a:lvl2pPr>
            <a:lvl3pPr lvl="2" algn="ctr" rtl="0">
              <a:spcBef>
                <a:spcPts val="1600"/>
              </a:spcBef>
              <a:spcAft>
                <a:spcPts val="0"/>
              </a:spcAft>
              <a:buNone/>
              <a:defRPr sz="1600">
                <a:latin typeface="Open Sans"/>
                <a:ea typeface="Open Sans"/>
                <a:cs typeface="Open Sans"/>
                <a:sym typeface="Open Sans"/>
              </a:defRPr>
            </a:lvl3pPr>
            <a:lvl4pPr lvl="3" algn="ctr" rtl="0">
              <a:spcBef>
                <a:spcPts val="1600"/>
              </a:spcBef>
              <a:spcAft>
                <a:spcPts val="0"/>
              </a:spcAft>
              <a:buNone/>
              <a:defRPr sz="1600">
                <a:latin typeface="Open Sans"/>
                <a:ea typeface="Open Sans"/>
                <a:cs typeface="Open Sans"/>
                <a:sym typeface="Open Sans"/>
              </a:defRPr>
            </a:lvl4pPr>
            <a:lvl5pPr lvl="4" algn="ctr" rtl="0">
              <a:spcBef>
                <a:spcPts val="1600"/>
              </a:spcBef>
              <a:spcAft>
                <a:spcPts val="0"/>
              </a:spcAft>
              <a:buNone/>
              <a:defRPr sz="1600">
                <a:latin typeface="Open Sans"/>
                <a:ea typeface="Open Sans"/>
                <a:cs typeface="Open Sans"/>
                <a:sym typeface="Open Sans"/>
              </a:defRPr>
            </a:lvl5pPr>
            <a:lvl6pPr lvl="5" algn="ctr" rtl="0">
              <a:spcBef>
                <a:spcPts val="1600"/>
              </a:spcBef>
              <a:spcAft>
                <a:spcPts val="0"/>
              </a:spcAft>
              <a:buNone/>
              <a:defRPr sz="1600">
                <a:latin typeface="Open Sans"/>
                <a:ea typeface="Open Sans"/>
                <a:cs typeface="Open Sans"/>
                <a:sym typeface="Open Sans"/>
              </a:defRPr>
            </a:lvl6pPr>
            <a:lvl7pPr lvl="6" algn="ctr" rtl="0">
              <a:spcBef>
                <a:spcPts val="1600"/>
              </a:spcBef>
              <a:spcAft>
                <a:spcPts val="0"/>
              </a:spcAft>
              <a:buNone/>
              <a:defRPr sz="1600">
                <a:latin typeface="Open Sans"/>
                <a:ea typeface="Open Sans"/>
                <a:cs typeface="Open Sans"/>
                <a:sym typeface="Open Sans"/>
              </a:defRPr>
            </a:lvl7pPr>
            <a:lvl8pPr lvl="7" algn="ctr" rtl="0">
              <a:spcBef>
                <a:spcPts val="1600"/>
              </a:spcBef>
              <a:spcAft>
                <a:spcPts val="0"/>
              </a:spcAft>
              <a:buNone/>
              <a:defRPr sz="1600">
                <a:latin typeface="Open Sans"/>
                <a:ea typeface="Open Sans"/>
                <a:cs typeface="Open Sans"/>
                <a:sym typeface="Open Sans"/>
              </a:defRPr>
            </a:lvl8pPr>
            <a:lvl9pPr lvl="8" algn="ctr" rtl="0">
              <a:spcBef>
                <a:spcPts val="1600"/>
              </a:spcBef>
              <a:spcAft>
                <a:spcPts val="1600"/>
              </a:spcAft>
              <a:buNone/>
              <a:defRPr sz="1600">
                <a:latin typeface="Open Sans"/>
                <a:ea typeface="Open Sans"/>
                <a:cs typeface="Open Sans"/>
                <a:sym typeface="Open Sans"/>
              </a:defRPr>
            </a:lvl9pPr>
          </a:lstStyle>
          <a:p>
            <a:endParaRPr/>
          </a:p>
        </p:txBody>
      </p:sp>
      <p:sp>
        <p:nvSpPr>
          <p:cNvPr id="113" name="Google Shape;113;p24"/>
          <p:cNvSpPr/>
          <p:nvPr/>
        </p:nvSpPr>
        <p:spPr>
          <a:xfrm>
            <a:off x="8468475" y="152350"/>
            <a:ext cx="454500" cy="365400"/>
          </a:xfrm>
          <a:prstGeom prst="rect">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p:nvPr/>
        </p:nvSpPr>
        <p:spPr>
          <a:xfrm>
            <a:off x="8468475" y="517700"/>
            <a:ext cx="454500" cy="89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4"/>
          <p:cNvSpPr txBox="1">
            <a:spLocks noGrp="1"/>
          </p:cNvSpPr>
          <p:nvPr>
            <p:ph type="sldNum" idx="12"/>
          </p:nvPr>
        </p:nvSpPr>
        <p:spPr>
          <a:xfrm>
            <a:off x="8421384" y="138251"/>
            <a:ext cx="548700" cy="393600"/>
          </a:xfrm>
          <a:prstGeom prst="rect">
            <a:avLst/>
          </a:prstGeom>
        </p:spPr>
        <p:txBody>
          <a:bodyPr spcFirstLastPara="1" wrap="square" lIns="91425" tIns="91425" rIns="91425" bIns="91425" anchor="ctr" anchorCtr="0">
            <a:noAutofit/>
          </a:bodyPr>
          <a:lstStyle>
            <a:lvl1pPr lvl="0" algn="ctr" rtl="0">
              <a:buNone/>
              <a:defRPr sz="1300">
                <a:solidFill>
                  <a:srgbClr val="FFFFFF"/>
                </a:solidFill>
              </a:defRPr>
            </a:lvl1pPr>
            <a:lvl2pPr lvl="1" algn="ctr" rtl="0">
              <a:buNone/>
              <a:defRPr sz="1300">
                <a:solidFill>
                  <a:srgbClr val="FFFFFF"/>
                </a:solidFill>
              </a:defRPr>
            </a:lvl2pPr>
            <a:lvl3pPr lvl="2" algn="ctr" rtl="0">
              <a:buNone/>
              <a:defRPr sz="1300">
                <a:solidFill>
                  <a:srgbClr val="FFFFFF"/>
                </a:solidFill>
              </a:defRPr>
            </a:lvl3pPr>
            <a:lvl4pPr lvl="3" algn="ctr" rtl="0">
              <a:buNone/>
              <a:defRPr sz="1300">
                <a:solidFill>
                  <a:srgbClr val="FFFFFF"/>
                </a:solidFill>
              </a:defRPr>
            </a:lvl4pPr>
            <a:lvl5pPr lvl="4" algn="ctr" rtl="0">
              <a:buNone/>
              <a:defRPr sz="1300">
                <a:solidFill>
                  <a:srgbClr val="FFFFFF"/>
                </a:solidFill>
              </a:defRPr>
            </a:lvl5pPr>
            <a:lvl6pPr lvl="5" algn="ctr" rtl="0">
              <a:buNone/>
              <a:defRPr sz="1300">
                <a:solidFill>
                  <a:srgbClr val="FFFFFF"/>
                </a:solidFill>
              </a:defRPr>
            </a:lvl6pPr>
            <a:lvl7pPr lvl="6" algn="ctr" rtl="0">
              <a:buNone/>
              <a:defRPr sz="1300">
                <a:solidFill>
                  <a:srgbClr val="FFFFFF"/>
                </a:solidFill>
              </a:defRPr>
            </a:lvl7pPr>
            <a:lvl8pPr lvl="7" algn="ctr" rtl="0">
              <a:buNone/>
              <a:defRPr sz="1300">
                <a:solidFill>
                  <a:srgbClr val="FFFFFF"/>
                </a:solidFill>
              </a:defRPr>
            </a:lvl8pPr>
            <a:lvl9pPr lvl="8" algn="ctr" rtl="0">
              <a:buNone/>
              <a:defRPr sz="1300">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
        <p:nvSpPr>
          <p:cNvPr id="116" name="Google Shape;116;p24"/>
          <p:cNvSpPr txBox="1"/>
          <p:nvPr/>
        </p:nvSpPr>
        <p:spPr>
          <a:xfrm>
            <a:off x="6819375" y="4714900"/>
            <a:ext cx="2236800" cy="30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666666"/>
                </a:solidFill>
                <a:latin typeface="Open Sans"/>
                <a:ea typeface="Open Sans"/>
                <a:cs typeface="Open Sans"/>
                <a:sym typeface="Open Sans"/>
              </a:rPr>
              <a:t>freegoogleslidestemplates.com</a:t>
            </a:r>
            <a:endParaRPr sz="1000">
              <a:solidFill>
                <a:srgbClr val="666666"/>
              </a:solidFill>
              <a:latin typeface="Open Sans"/>
              <a:ea typeface="Open Sans"/>
              <a:cs typeface="Open Sans"/>
              <a:sym typeface="Open Sans"/>
            </a:endParaRPr>
          </a:p>
        </p:txBody>
      </p:sp>
      <p:grpSp>
        <p:nvGrpSpPr>
          <p:cNvPr id="117" name="Google Shape;117;p24"/>
          <p:cNvGrpSpPr/>
          <p:nvPr/>
        </p:nvGrpSpPr>
        <p:grpSpPr>
          <a:xfrm>
            <a:off x="197970" y="4683259"/>
            <a:ext cx="297191" cy="365407"/>
            <a:chOff x="2149550" y="2870305"/>
            <a:chExt cx="378395" cy="465250"/>
          </a:xfrm>
        </p:grpSpPr>
        <p:sp>
          <p:nvSpPr>
            <p:cNvPr id="118" name="Google Shape;118;p24"/>
            <p:cNvSpPr/>
            <p:nvPr/>
          </p:nvSpPr>
          <p:spPr>
            <a:xfrm>
              <a:off x="2149569" y="2870305"/>
              <a:ext cx="378375" cy="465250"/>
            </a:xfrm>
            <a:custGeom>
              <a:avLst/>
              <a:gdLst/>
              <a:ahLst/>
              <a:cxnLst/>
              <a:rect l="l" t="t" r="r" b="b"/>
              <a:pathLst>
                <a:path w="10000" h="10000" extrusionOk="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p:txBody>
        </p:sp>
        <p:sp>
          <p:nvSpPr>
            <p:cNvPr id="119" name="Google Shape;119;p24"/>
            <p:cNvSpPr/>
            <p:nvPr/>
          </p:nvSpPr>
          <p:spPr>
            <a:xfrm>
              <a:off x="2414965" y="2870305"/>
              <a:ext cx="112980" cy="125770"/>
            </a:xfrm>
            <a:custGeom>
              <a:avLst/>
              <a:gdLst/>
              <a:ahLst/>
              <a:cxnLst/>
              <a:rect l="l" t="t" r="r" b="b"/>
              <a:pathLst>
                <a:path w="35" h="39" extrusionOk="0">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p:txBody>
        </p:sp>
        <p:sp>
          <p:nvSpPr>
            <p:cNvPr id="120" name="Google Shape;120;p24"/>
            <p:cNvSpPr/>
            <p:nvPr/>
          </p:nvSpPr>
          <p:spPr>
            <a:xfrm>
              <a:off x="2414965" y="2980088"/>
              <a:ext cx="112975" cy="112975"/>
            </a:xfrm>
            <a:custGeom>
              <a:avLst/>
              <a:gdLst/>
              <a:ahLst/>
              <a:cxnLst/>
              <a:rect l="l" t="t" r="r" b="b"/>
              <a:pathLst>
                <a:path w="10000" h="10000" extrusionOk="0">
                  <a:moveTo>
                    <a:pt x="0" y="0"/>
                  </a:moveTo>
                  <a:lnTo>
                    <a:pt x="10000" y="0"/>
                  </a:lnTo>
                  <a:lnTo>
                    <a:pt x="10000" y="10000"/>
                  </a:lnTo>
                  <a:cubicBezTo>
                    <a:pt x="9362" y="9057"/>
                    <a:pt x="1457" y="1924"/>
                    <a:pt x="0" y="0"/>
                  </a:cubicBezTo>
                  <a:close/>
                </a:path>
              </a:pathLst>
            </a:custGeom>
            <a:solidFill>
              <a:srgbClr val="D59D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p:txBody>
        </p:sp>
        <p:sp>
          <p:nvSpPr>
            <p:cNvPr id="121" name="Google Shape;121;p24"/>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n" sz="800" b="0" i="0" u="none" strike="noStrike" cap="none">
                  <a:solidFill>
                    <a:srgbClr val="FFFFFF"/>
                  </a:solidFill>
                  <a:latin typeface="Open Sans"/>
                  <a:ea typeface="Open Sans"/>
                  <a:cs typeface="Open Sans"/>
                  <a:sym typeface="Open Sans"/>
                </a:rPr>
                <a:t>FGST</a:t>
              </a:r>
              <a:endParaRPr sz="800" b="0" i="0" u="none" strike="noStrike" cap="none">
                <a:solidFill>
                  <a:srgbClr val="000000"/>
                </a:solidFill>
                <a:latin typeface="Open Sans"/>
                <a:ea typeface="Open Sans"/>
                <a:cs typeface="Open Sans"/>
                <a:sym typeface="Open Sans"/>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1">
  <p:cSld name="One column text">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2800"/>
              <a:buFont typeface="Arial"/>
              <a:buNone/>
              <a:defRPr sz="24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2800"/>
              <a:buFont typeface="Arial"/>
              <a:buNone/>
              <a:defRPr sz="2400">
                <a:solidFill>
                  <a:schemeClr val="dk1"/>
                </a:solidFill>
              </a:defRPr>
            </a:lvl2pPr>
            <a:lvl3pPr lvl="2" indent="0" rtl="0">
              <a:spcBef>
                <a:spcPts val="0"/>
              </a:spcBef>
              <a:spcAft>
                <a:spcPts val="0"/>
              </a:spcAft>
              <a:buClr>
                <a:schemeClr val="dk1"/>
              </a:buClr>
              <a:buSzPts val="2800"/>
              <a:buFont typeface="Arial"/>
              <a:buNone/>
              <a:defRPr sz="2400">
                <a:solidFill>
                  <a:schemeClr val="dk1"/>
                </a:solidFill>
              </a:defRPr>
            </a:lvl3pPr>
            <a:lvl4pPr lvl="3" indent="0" rtl="0">
              <a:spcBef>
                <a:spcPts val="0"/>
              </a:spcBef>
              <a:spcAft>
                <a:spcPts val="0"/>
              </a:spcAft>
              <a:buClr>
                <a:schemeClr val="dk1"/>
              </a:buClr>
              <a:buSzPts val="2800"/>
              <a:buFont typeface="Arial"/>
              <a:buNone/>
              <a:defRPr sz="2400">
                <a:solidFill>
                  <a:schemeClr val="dk1"/>
                </a:solidFill>
              </a:defRPr>
            </a:lvl4pPr>
            <a:lvl5pPr lvl="4" indent="0" rtl="0">
              <a:spcBef>
                <a:spcPts val="0"/>
              </a:spcBef>
              <a:spcAft>
                <a:spcPts val="0"/>
              </a:spcAft>
              <a:buClr>
                <a:schemeClr val="dk1"/>
              </a:buClr>
              <a:buSzPts val="2800"/>
              <a:buFont typeface="Arial"/>
              <a:buNone/>
              <a:defRPr sz="2400">
                <a:solidFill>
                  <a:schemeClr val="dk1"/>
                </a:solidFill>
              </a:defRPr>
            </a:lvl5pPr>
            <a:lvl6pPr lvl="5" indent="0" rtl="0">
              <a:spcBef>
                <a:spcPts val="0"/>
              </a:spcBef>
              <a:spcAft>
                <a:spcPts val="0"/>
              </a:spcAft>
              <a:buClr>
                <a:schemeClr val="dk1"/>
              </a:buClr>
              <a:buSzPts val="2800"/>
              <a:buFont typeface="Arial"/>
              <a:buNone/>
              <a:defRPr sz="2400">
                <a:solidFill>
                  <a:schemeClr val="dk1"/>
                </a:solidFill>
              </a:defRPr>
            </a:lvl6pPr>
            <a:lvl7pPr lvl="6" indent="0" rtl="0">
              <a:spcBef>
                <a:spcPts val="0"/>
              </a:spcBef>
              <a:spcAft>
                <a:spcPts val="0"/>
              </a:spcAft>
              <a:buClr>
                <a:schemeClr val="dk1"/>
              </a:buClr>
              <a:buSzPts val="2800"/>
              <a:buFont typeface="Arial"/>
              <a:buNone/>
              <a:defRPr sz="2400">
                <a:solidFill>
                  <a:schemeClr val="dk1"/>
                </a:solidFill>
              </a:defRPr>
            </a:lvl7pPr>
            <a:lvl8pPr lvl="7" indent="0" rtl="0">
              <a:spcBef>
                <a:spcPts val="0"/>
              </a:spcBef>
              <a:spcAft>
                <a:spcPts val="0"/>
              </a:spcAft>
              <a:buClr>
                <a:schemeClr val="dk1"/>
              </a:buClr>
              <a:buSzPts val="2800"/>
              <a:buFont typeface="Arial"/>
              <a:buNone/>
              <a:defRPr sz="2400">
                <a:solidFill>
                  <a:schemeClr val="dk1"/>
                </a:solidFill>
              </a:defRPr>
            </a:lvl8pPr>
            <a:lvl9pPr lvl="8" indent="0" rtl="0">
              <a:spcBef>
                <a:spcPts val="0"/>
              </a:spcBef>
              <a:spcAft>
                <a:spcPts val="0"/>
              </a:spcAft>
              <a:buClr>
                <a:schemeClr val="dk1"/>
              </a:buClr>
              <a:buSzPts val="2800"/>
              <a:buFont typeface="Arial"/>
              <a:buNone/>
              <a:defRPr sz="2400">
                <a:solidFill>
                  <a:schemeClr val="dk1"/>
                </a:solidFill>
              </a:defRPr>
            </a:lvl9pPr>
          </a:lstStyle>
          <a:p>
            <a:endParaRPr/>
          </a:p>
        </p:txBody>
      </p:sp>
      <p:sp>
        <p:nvSpPr>
          <p:cNvPr id="124" name="Google Shape;124;p2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8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125" name="Google Shape;125;p25"/>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0"/>
        <p:cNvGrpSpPr/>
        <p:nvPr/>
      </p:nvGrpSpPr>
      <p:grpSpPr>
        <a:xfrm>
          <a:off x="0" y="0"/>
          <a:ext cx="0" cy="0"/>
          <a:chOff x="0" y="0"/>
          <a:chExt cx="0" cy="0"/>
        </a:xfrm>
      </p:grpSpPr>
      <p:sp>
        <p:nvSpPr>
          <p:cNvPr id="131" name="Google Shape;131;p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2" name="Google Shape;132;p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3" name="Google Shape;13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6" name="Google Shape;13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 name="Google Shape;13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0" name="Google Shape;14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4" name="Google Shape;144;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5" name="Google Shape;14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1" name="Google Shape;151;p3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2" name="Google Shape;15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3"/>
        <p:cNvGrpSpPr/>
        <p:nvPr/>
      </p:nvGrpSpPr>
      <p:grpSpPr>
        <a:xfrm>
          <a:off x="0" y="0"/>
          <a:ext cx="0" cy="0"/>
          <a:chOff x="0" y="0"/>
          <a:chExt cx="0" cy="0"/>
        </a:xfrm>
      </p:grpSpPr>
      <p:sp>
        <p:nvSpPr>
          <p:cNvPr id="154" name="Google Shape;154;p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5" name="Google Shape;155;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6"/>
        <p:cNvGrpSpPr/>
        <p:nvPr/>
      </p:nvGrpSpPr>
      <p:grpSpPr>
        <a:xfrm>
          <a:off x="0" y="0"/>
          <a:ext cx="0" cy="0"/>
          <a:chOff x="0" y="0"/>
          <a:chExt cx="0" cy="0"/>
        </a:xfrm>
      </p:grpSpPr>
      <p:sp>
        <p:nvSpPr>
          <p:cNvPr id="157" name="Google Shape;157;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9" name="Google Shape;159;p3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0" name="Google Shape;160;p3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1" name="Google Shape;16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2"/>
        <p:cNvGrpSpPr/>
        <p:nvPr/>
      </p:nvGrpSpPr>
      <p:grpSpPr>
        <a:xfrm>
          <a:off x="0" y="0"/>
          <a:ext cx="0" cy="0"/>
          <a:chOff x="0" y="0"/>
          <a:chExt cx="0" cy="0"/>
        </a:xfrm>
      </p:grpSpPr>
      <p:sp>
        <p:nvSpPr>
          <p:cNvPr id="163" name="Google Shape;163;p3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64" name="Google Shape;164;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5"/>
        <p:cNvGrpSpPr/>
        <p:nvPr/>
      </p:nvGrpSpPr>
      <p:grpSpPr>
        <a:xfrm>
          <a:off x="0" y="0"/>
          <a:ext cx="0" cy="0"/>
          <a:chOff x="0" y="0"/>
          <a:chExt cx="0" cy="0"/>
        </a:xfrm>
      </p:grpSpPr>
      <p:sp>
        <p:nvSpPr>
          <p:cNvPr id="166" name="Google Shape;166;p3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7" name="Google Shape;167;p3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68" name="Google Shape;168;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text center">
  <p:cSld name="CUSTOM_1">
    <p:spTree>
      <p:nvGrpSpPr>
        <p:cNvPr id="1" name="Shape 171"/>
        <p:cNvGrpSpPr/>
        <p:nvPr/>
      </p:nvGrpSpPr>
      <p:grpSpPr>
        <a:xfrm>
          <a:off x="0" y="0"/>
          <a:ext cx="0" cy="0"/>
          <a:chOff x="0" y="0"/>
          <a:chExt cx="0" cy="0"/>
        </a:xfrm>
      </p:grpSpPr>
      <p:sp>
        <p:nvSpPr>
          <p:cNvPr id="172" name="Google Shape;172;p38"/>
          <p:cNvSpPr/>
          <p:nvPr/>
        </p:nvSpPr>
        <p:spPr>
          <a:xfrm>
            <a:off x="-17675" y="-35375"/>
            <a:ext cx="9161700" cy="457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8"/>
          <p:cNvSpPr txBox="1">
            <a:spLocks noGrp="1"/>
          </p:cNvSpPr>
          <p:nvPr>
            <p:ph type="title"/>
          </p:nvPr>
        </p:nvSpPr>
        <p:spPr>
          <a:xfrm>
            <a:off x="457200" y="922500"/>
            <a:ext cx="8229600" cy="3298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solidFill>
                  <a:srgbClr val="3F9B63"/>
                </a:solidFill>
              </a:defRPr>
            </a:lvl1pPr>
            <a:lvl2pPr lvl="1" algn="ctr" rtl="0">
              <a:spcBef>
                <a:spcPts val="0"/>
              </a:spcBef>
              <a:spcAft>
                <a:spcPts val="0"/>
              </a:spcAft>
              <a:buNone/>
              <a:defRPr sz="4800">
                <a:solidFill>
                  <a:srgbClr val="3F9B63"/>
                </a:solidFill>
              </a:defRPr>
            </a:lvl2pPr>
            <a:lvl3pPr lvl="2" algn="ctr" rtl="0">
              <a:spcBef>
                <a:spcPts val="0"/>
              </a:spcBef>
              <a:spcAft>
                <a:spcPts val="0"/>
              </a:spcAft>
              <a:buNone/>
              <a:defRPr sz="4800">
                <a:solidFill>
                  <a:srgbClr val="3F9B63"/>
                </a:solidFill>
              </a:defRPr>
            </a:lvl3pPr>
            <a:lvl4pPr lvl="3" algn="ctr" rtl="0">
              <a:spcBef>
                <a:spcPts val="0"/>
              </a:spcBef>
              <a:spcAft>
                <a:spcPts val="0"/>
              </a:spcAft>
              <a:buNone/>
              <a:defRPr sz="4800">
                <a:solidFill>
                  <a:srgbClr val="3F9B63"/>
                </a:solidFill>
              </a:defRPr>
            </a:lvl4pPr>
            <a:lvl5pPr lvl="4" algn="ctr" rtl="0">
              <a:spcBef>
                <a:spcPts val="0"/>
              </a:spcBef>
              <a:spcAft>
                <a:spcPts val="0"/>
              </a:spcAft>
              <a:buNone/>
              <a:defRPr sz="4800">
                <a:solidFill>
                  <a:srgbClr val="3F9B63"/>
                </a:solidFill>
              </a:defRPr>
            </a:lvl5pPr>
            <a:lvl6pPr lvl="5" algn="ctr" rtl="0">
              <a:spcBef>
                <a:spcPts val="0"/>
              </a:spcBef>
              <a:spcAft>
                <a:spcPts val="0"/>
              </a:spcAft>
              <a:buNone/>
              <a:defRPr sz="4800">
                <a:solidFill>
                  <a:srgbClr val="3F9B63"/>
                </a:solidFill>
              </a:defRPr>
            </a:lvl6pPr>
            <a:lvl7pPr lvl="6" algn="ctr" rtl="0">
              <a:spcBef>
                <a:spcPts val="0"/>
              </a:spcBef>
              <a:spcAft>
                <a:spcPts val="0"/>
              </a:spcAft>
              <a:buNone/>
              <a:defRPr sz="4800">
                <a:solidFill>
                  <a:srgbClr val="3F9B63"/>
                </a:solidFill>
              </a:defRPr>
            </a:lvl7pPr>
            <a:lvl8pPr lvl="7" algn="ctr" rtl="0">
              <a:spcBef>
                <a:spcPts val="0"/>
              </a:spcBef>
              <a:spcAft>
                <a:spcPts val="0"/>
              </a:spcAft>
              <a:buNone/>
              <a:defRPr sz="4800">
                <a:solidFill>
                  <a:srgbClr val="3F9B63"/>
                </a:solidFill>
              </a:defRPr>
            </a:lvl8pPr>
            <a:lvl9pPr lvl="8" algn="ctr" rtl="0">
              <a:spcBef>
                <a:spcPts val="0"/>
              </a:spcBef>
              <a:spcAft>
                <a:spcPts val="0"/>
              </a:spcAft>
              <a:buNone/>
              <a:defRPr sz="4800">
                <a:solidFill>
                  <a:srgbClr val="3F9B63"/>
                </a:solidFill>
              </a:defRPr>
            </a:lvl9pPr>
          </a:lstStyle>
          <a:p>
            <a:endParaRPr/>
          </a:p>
        </p:txBody>
      </p:sp>
      <p:sp>
        <p:nvSpPr>
          <p:cNvPr id="174" name="Google Shape;174;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ndasta - Board">
  <p:cSld name="TITLE_1">
    <p:spTree>
      <p:nvGrpSpPr>
        <p:cNvPr id="1" name="Shape 175"/>
        <p:cNvGrpSpPr/>
        <p:nvPr/>
      </p:nvGrpSpPr>
      <p:grpSpPr>
        <a:xfrm>
          <a:off x="0" y="0"/>
          <a:ext cx="0" cy="0"/>
          <a:chOff x="0" y="0"/>
          <a:chExt cx="0" cy="0"/>
        </a:xfrm>
      </p:grpSpPr>
      <p:sp>
        <p:nvSpPr>
          <p:cNvPr id="176" name="Google Shape;176;p3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ver">
  <p:cSld name="Cover">
    <p:bg>
      <p:bgPr>
        <a:blipFill>
          <a:blip r:embed="rId2">
            <a:alphaModFix/>
          </a:blip>
          <a:stretch>
            <a:fillRect/>
          </a:stretch>
        </a:blipFill>
        <a:effectLst/>
      </p:bgPr>
    </p:bg>
    <p:spTree>
      <p:nvGrpSpPr>
        <p:cNvPr id="1" name="Shape 177"/>
        <p:cNvGrpSpPr/>
        <p:nvPr/>
      </p:nvGrpSpPr>
      <p:grpSpPr>
        <a:xfrm>
          <a:off x="0" y="0"/>
          <a:ext cx="0" cy="0"/>
          <a:chOff x="0" y="0"/>
          <a:chExt cx="0" cy="0"/>
        </a:xfrm>
      </p:grpSpPr>
      <p:sp>
        <p:nvSpPr>
          <p:cNvPr id="178" name="Google Shape;178;p40"/>
          <p:cNvSpPr/>
          <p:nvPr/>
        </p:nvSpPr>
        <p:spPr>
          <a:xfrm>
            <a:off x="0" y="3954066"/>
            <a:ext cx="9144000" cy="1189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pic>
        <p:nvPicPr>
          <p:cNvPr id="179" name="Google Shape;179;p40"/>
          <p:cNvPicPr preferRelativeResize="0"/>
          <p:nvPr/>
        </p:nvPicPr>
        <p:blipFill rotWithShape="1">
          <a:blip r:embed="rId3">
            <a:alphaModFix/>
          </a:blip>
          <a:srcRect/>
          <a:stretch/>
        </p:blipFill>
        <p:spPr>
          <a:xfrm>
            <a:off x="911" y="1194025"/>
            <a:ext cx="9142200" cy="2770800"/>
          </a:xfrm>
          <a:prstGeom prst="rect">
            <a:avLst/>
          </a:prstGeom>
          <a:noFill/>
          <a:ln>
            <a:noFill/>
          </a:ln>
        </p:spPr>
      </p:pic>
      <p:sp>
        <p:nvSpPr>
          <p:cNvPr id="180" name="Google Shape;180;p40"/>
          <p:cNvSpPr txBox="1">
            <a:spLocks noGrp="1"/>
          </p:cNvSpPr>
          <p:nvPr>
            <p:ph type="title"/>
          </p:nvPr>
        </p:nvSpPr>
        <p:spPr>
          <a:xfrm>
            <a:off x="346166" y="1548555"/>
            <a:ext cx="8451600" cy="994200"/>
          </a:xfrm>
          <a:prstGeom prst="rect">
            <a:avLst/>
          </a:prstGeom>
          <a:noFill/>
          <a:ln>
            <a:noFill/>
          </a:ln>
        </p:spPr>
        <p:txBody>
          <a:bodyPr spcFirstLastPara="1" wrap="square" lIns="68575" tIns="68575" rIns="68575" bIns="68575" anchor="b" anchorCtr="0">
            <a:noAutofit/>
          </a:bodyPr>
          <a:lstStyle>
            <a:lvl1pPr lvl="0" algn="ctr" rtl="0">
              <a:spcBef>
                <a:spcPts val="0"/>
              </a:spcBef>
              <a:spcAft>
                <a:spcPts val="0"/>
              </a:spcAft>
              <a:buSzPts val="1100"/>
              <a:buNone/>
              <a:defRPr sz="3000">
                <a:solidFill>
                  <a:schemeClr val="lt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81" name="Google Shape;181;p40"/>
          <p:cNvSpPr txBox="1">
            <a:spLocks noGrp="1"/>
          </p:cNvSpPr>
          <p:nvPr>
            <p:ph type="body" idx="1"/>
          </p:nvPr>
        </p:nvSpPr>
        <p:spPr>
          <a:xfrm>
            <a:off x="347040" y="2608531"/>
            <a:ext cx="8449800" cy="364200"/>
          </a:xfrm>
          <a:prstGeom prst="rect">
            <a:avLst/>
          </a:prstGeom>
          <a:noFill/>
          <a:ln>
            <a:noFill/>
          </a:ln>
        </p:spPr>
        <p:txBody>
          <a:bodyPr spcFirstLastPara="1" wrap="square" lIns="68575" tIns="68575" rIns="68575" bIns="68575" anchor="t" anchorCtr="0">
            <a:noAutofit/>
          </a:bodyPr>
          <a:lstStyle>
            <a:lvl1pPr marL="457200" lvl="0" indent="-228600" algn="ctr" rtl="0">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marL="914400" lvl="1" indent="-228600" rtl="0">
              <a:spcBef>
                <a:spcPts val="1600"/>
              </a:spcBef>
              <a:spcAft>
                <a:spcPts val="0"/>
              </a:spcAft>
              <a:buSzPts val="1100"/>
              <a:buFont typeface="Open Sans"/>
              <a:buNone/>
              <a:defRPr sz="1100">
                <a:latin typeface="Open Sans"/>
                <a:ea typeface="Open Sans"/>
                <a:cs typeface="Open Sans"/>
                <a:sym typeface="Open Sans"/>
              </a:defRPr>
            </a:lvl2pPr>
            <a:lvl3pPr marL="1371600" lvl="2" indent="-228600" rtl="0">
              <a:spcBef>
                <a:spcPts val="1600"/>
              </a:spcBef>
              <a:spcAft>
                <a:spcPts val="0"/>
              </a:spcAft>
              <a:buSzPts val="1100"/>
              <a:buFont typeface="Open Sans"/>
              <a:buNone/>
              <a:defRPr sz="1100">
                <a:latin typeface="Open Sans"/>
                <a:ea typeface="Open Sans"/>
                <a:cs typeface="Open Sans"/>
                <a:sym typeface="Open Sans"/>
              </a:defRPr>
            </a:lvl3pPr>
            <a:lvl4pPr marL="1828800" lvl="3" indent="-228600" rtl="0">
              <a:spcBef>
                <a:spcPts val="1600"/>
              </a:spcBef>
              <a:spcAft>
                <a:spcPts val="0"/>
              </a:spcAft>
              <a:buSzPts val="1100"/>
              <a:buFont typeface="Open Sans"/>
              <a:buNone/>
              <a:defRPr sz="1100">
                <a:latin typeface="Open Sans"/>
                <a:ea typeface="Open Sans"/>
                <a:cs typeface="Open Sans"/>
                <a:sym typeface="Open Sans"/>
              </a:defRPr>
            </a:lvl4pPr>
            <a:lvl5pPr marL="2286000" lvl="4" indent="-228600" rtl="0">
              <a:spcBef>
                <a:spcPts val="1600"/>
              </a:spcBef>
              <a:spcAft>
                <a:spcPts val="0"/>
              </a:spcAft>
              <a:buSzPts val="1100"/>
              <a:buFont typeface="Open Sans"/>
              <a:buNone/>
              <a:defRPr sz="1100">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2" name="Google Shape;182;p40"/>
          <p:cNvSpPr txBox="1">
            <a:spLocks noGrp="1"/>
          </p:cNvSpPr>
          <p:nvPr>
            <p:ph type="body" idx="2"/>
          </p:nvPr>
        </p:nvSpPr>
        <p:spPr>
          <a:xfrm>
            <a:off x="3502959" y="4424922"/>
            <a:ext cx="2138100" cy="257100"/>
          </a:xfrm>
          <a:prstGeom prst="rect">
            <a:avLst/>
          </a:prstGeom>
          <a:noFill/>
          <a:ln>
            <a:noFill/>
          </a:ln>
        </p:spPr>
        <p:txBody>
          <a:bodyPr spcFirstLastPara="1" wrap="square" lIns="68575" tIns="68575" rIns="68575" bIns="68575" anchor="ctr" anchorCtr="0">
            <a:noAutofit/>
          </a:bodyPr>
          <a:lstStyle>
            <a:lvl1pPr marL="457200" lvl="0" indent="-228600" algn="ctr" rtl="0">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rtl="0">
              <a:spcBef>
                <a:spcPts val="500"/>
              </a:spcBef>
              <a:spcAft>
                <a:spcPts val="0"/>
              </a:spcAft>
              <a:buSzPts val="1100"/>
              <a:buFont typeface="Open Sans"/>
              <a:buNone/>
              <a:defRPr sz="1100"/>
            </a:lvl2pPr>
            <a:lvl3pPr marL="1371600" lvl="2" indent="-228600" rtl="0">
              <a:spcBef>
                <a:spcPts val="1600"/>
              </a:spcBef>
              <a:spcAft>
                <a:spcPts val="0"/>
              </a:spcAft>
              <a:buSzPts val="1100"/>
              <a:buFont typeface="Open Sans"/>
              <a:buNone/>
              <a:defRPr sz="11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3" name="Google Shape;183;p40"/>
          <p:cNvSpPr txBox="1">
            <a:spLocks noGrp="1"/>
          </p:cNvSpPr>
          <p:nvPr>
            <p:ph type="body" idx="3"/>
          </p:nvPr>
        </p:nvSpPr>
        <p:spPr>
          <a:xfrm>
            <a:off x="3493295" y="3394879"/>
            <a:ext cx="2157300" cy="278100"/>
          </a:xfrm>
          <a:prstGeom prst="rect">
            <a:avLst/>
          </a:prstGeom>
          <a:noFill/>
          <a:ln>
            <a:noFill/>
          </a:ln>
        </p:spPr>
        <p:txBody>
          <a:bodyPr spcFirstLastPara="1" wrap="square" lIns="68575" tIns="68575" rIns="68575" bIns="68575" anchor="t" anchorCtr="0">
            <a:noAutofit/>
          </a:bodyPr>
          <a:lstStyle>
            <a:lvl1pPr marL="457200" lvl="0" indent="-228600" algn="ctr" rtl="0">
              <a:spcBef>
                <a:spcPts val="0"/>
              </a:spcBef>
              <a:spcAft>
                <a:spcPts val="0"/>
              </a:spcAft>
              <a:buClr>
                <a:schemeClr val="lt1"/>
              </a:buClr>
              <a:buSzPts val="1100"/>
              <a:buFont typeface="Open Sans"/>
              <a:buNone/>
              <a:defRPr sz="1500" b="0">
                <a:solidFill>
                  <a:schemeClr val="lt1"/>
                </a:solidFill>
                <a:latin typeface="Open Sans"/>
                <a:ea typeface="Open Sans"/>
                <a:cs typeface="Open Sans"/>
                <a:sym typeface="Open Sans"/>
              </a:defRPr>
            </a:lvl1pPr>
            <a:lvl2pPr marL="914400" lvl="1" indent="-228600" rtl="0">
              <a:spcBef>
                <a:spcPts val="1600"/>
              </a:spcBef>
              <a:spcAft>
                <a:spcPts val="0"/>
              </a:spcAft>
              <a:buSzPts val="1100"/>
              <a:buFont typeface="Open Sans"/>
              <a:buNone/>
              <a:defRPr sz="1400"/>
            </a:lvl2pPr>
            <a:lvl3pPr marL="1371600" lvl="2" indent="-228600" rtl="0">
              <a:spcBef>
                <a:spcPts val="1600"/>
              </a:spcBef>
              <a:spcAft>
                <a:spcPts val="0"/>
              </a:spcAft>
              <a:buSzPts val="1100"/>
              <a:buFont typeface="Open Sans"/>
              <a:buNone/>
              <a:defRPr sz="12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4" name="Google Shape;184;p40"/>
          <p:cNvSpPr txBox="1">
            <a:spLocks noGrp="1"/>
          </p:cNvSpPr>
          <p:nvPr>
            <p:ph type="body" idx="4"/>
          </p:nvPr>
        </p:nvSpPr>
        <p:spPr>
          <a:xfrm>
            <a:off x="6589060"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rtl="0">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rtl="0">
              <a:spcBef>
                <a:spcPts val="500"/>
              </a:spcBef>
              <a:spcAft>
                <a:spcPts val="0"/>
              </a:spcAft>
              <a:buSzPts val="1100"/>
              <a:buFont typeface="Open Sans"/>
              <a:buNone/>
              <a:defRPr sz="1100"/>
            </a:lvl2pPr>
            <a:lvl3pPr marL="1371600" lvl="2" indent="-228600" rtl="0">
              <a:spcBef>
                <a:spcPts val="1600"/>
              </a:spcBef>
              <a:spcAft>
                <a:spcPts val="0"/>
              </a:spcAft>
              <a:buSzPts val="1100"/>
              <a:buFont typeface="Open Sans"/>
              <a:buNone/>
              <a:defRPr sz="11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5" name="Google Shape;185;p40"/>
          <p:cNvSpPr txBox="1">
            <a:spLocks noGrp="1"/>
          </p:cNvSpPr>
          <p:nvPr>
            <p:ph type="body" idx="5"/>
          </p:nvPr>
        </p:nvSpPr>
        <p:spPr>
          <a:xfrm>
            <a:off x="437029" y="4420196"/>
            <a:ext cx="2138100" cy="257100"/>
          </a:xfrm>
          <a:prstGeom prst="rect">
            <a:avLst/>
          </a:prstGeom>
          <a:noFill/>
          <a:ln>
            <a:noFill/>
          </a:ln>
        </p:spPr>
        <p:txBody>
          <a:bodyPr spcFirstLastPara="1" wrap="square" lIns="68575" tIns="68575" rIns="68575" bIns="68575" anchor="ctr" anchorCtr="0">
            <a:noAutofit/>
          </a:bodyPr>
          <a:lstStyle>
            <a:lvl1pPr marL="457200" lvl="0" indent="-228600" algn="ctr" rtl="0">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marL="914400" lvl="1" indent="-228600" rtl="0">
              <a:spcBef>
                <a:spcPts val="500"/>
              </a:spcBef>
              <a:spcAft>
                <a:spcPts val="0"/>
              </a:spcAft>
              <a:buSzPts val="1100"/>
              <a:buFont typeface="Open Sans"/>
              <a:buNone/>
              <a:defRPr sz="1100"/>
            </a:lvl2pPr>
            <a:lvl3pPr marL="1371600" lvl="2" indent="-228600" rtl="0">
              <a:spcBef>
                <a:spcPts val="1600"/>
              </a:spcBef>
              <a:spcAft>
                <a:spcPts val="0"/>
              </a:spcAft>
              <a:buSzPts val="1100"/>
              <a:buFont typeface="Open Sans"/>
              <a:buNone/>
              <a:defRPr sz="1100"/>
            </a:lvl3pPr>
            <a:lvl4pPr marL="1828800" lvl="3" indent="-228600" rtl="0">
              <a:spcBef>
                <a:spcPts val="1600"/>
              </a:spcBef>
              <a:spcAft>
                <a:spcPts val="0"/>
              </a:spcAft>
              <a:buSzPts val="1100"/>
              <a:buFont typeface="Open Sans"/>
              <a:buNone/>
              <a:defRPr sz="1100"/>
            </a:lvl4pPr>
            <a:lvl5pPr marL="2286000" lvl="4" indent="-228600" rtl="0">
              <a:spcBef>
                <a:spcPts val="1600"/>
              </a:spcBef>
              <a:spcAft>
                <a:spcPts val="0"/>
              </a:spcAft>
              <a:buSzPts val="1100"/>
              <a:buFont typeface="Open Sans"/>
              <a:buNone/>
              <a:defRPr sz="11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86" name="Google Shape;186;p40"/>
          <p:cNvSpPr/>
          <p:nvPr/>
        </p:nvSpPr>
        <p:spPr>
          <a:xfrm>
            <a:off x="0" y="3886538"/>
            <a:ext cx="9141600" cy="39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accent5"/>
              </a:solidFill>
              <a:latin typeface="Open Sans"/>
              <a:ea typeface="Open Sans"/>
              <a:cs typeface="Open Sans"/>
              <a:sym typeface="Open Sans"/>
            </a:endParaRPr>
          </a:p>
        </p:txBody>
      </p:sp>
      <p:sp>
        <p:nvSpPr>
          <p:cNvPr id="187" name="Google Shape;187;p40"/>
          <p:cNvSpPr/>
          <p:nvPr/>
        </p:nvSpPr>
        <p:spPr>
          <a:xfrm>
            <a:off x="0" y="1240828"/>
            <a:ext cx="9141600" cy="3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188" name="Google Shape;188;p40"/>
          <p:cNvSpPr/>
          <p:nvPr/>
        </p:nvSpPr>
        <p:spPr>
          <a:xfrm>
            <a:off x="4364072" y="3180666"/>
            <a:ext cx="415800" cy="393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cxnSp>
        <p:nvCxnSpPr>
          <p:cNvPr id="189" name="Google Shape;189;p40"/>
          <p:cNvCxnSpPr/>
          <p:nvPr/>
        </p:nvCxnSpPr>
        <p:spPr>
          <a:xfrm>
            <a:off x="3039035" y="4087907"/>
            <a:ext cx="0" cy="941400"/>
          </a:xfrm>
          <a:prstGeom prst="straightConnector1">
            <a:avLst/>
          </a:prstGeom>
          <a:noFill/>
          <a:ln w="9525" cap="flat" cmpd="sng">
            <a:solidFill>
              <a:schemeClr val="lt1"/>
            </a:solidFill>
            <a:prstDash val="solid"/>
            <a:miter lim="8000"/>
            <a:headEnd type="none" w="sm" len="sm"/>
            <a:tailEnd type="none" w="sm" len="sm"/>
          </a:ln>
        </p:spPr>
      </p:cxnSp>
      <p:cxnSp>
        <p:nvCxnSpPr>
          <p:cNvPr id="190" name="Google Shape;190;p40"/>
          <p:cNvCxnSpPr/>
          <p:nvPr/>
        </p:nvCxnSpPr>
        <p:spPr>
          <a:xfrm>
            <a:off x="6135221" y="4087907"/>
            <a:ext cx="0" cy="941400"/>
          </a:xfrm>
          <a:prstGeom prst="straightConnector1">
            <a:avLst/>
          </a:prstGeom>
          <a:noFill/>
          <a:ln w="9525" cap="flat" cmpd="sng">
            <a:solidFill>
              <a:schemeClr val="lt1"/>
            </a:solidFill>
            <a:prstDash val="solid"/>
            <a:miter lim="8000"/>
            <a:headEnd type="none" w="sm" len="sm"/>
            <a:tailEnd type="none" w="sm" len="sm"/>
          </a:ln>
        </p:spPr>
      </p:cxnSp>
      <p:pic>
        <p:nvPicPr>
          <p:cNvPr id="191" name="Google Shape;191;p40"/>
          <p:cNvPicPr preferRelativeResize="0"/>
          <p:nvPr/>
        </p:nvPicPr>
        <p:blipFill rotWithShape="1">
          <a:blip r:embed="rId4">
            <a:alphaModFix/>
          </a:blip>
          <a:srcRect/>
          <a:stretch/>
        </p:blipFill>
        <p:spPr>
          <a:xfrm>
            <a:off x="112006" y="114299"/>
            <a:ext cx="1455000" cy="1014900"/>
          </a:xfrm>
          <a:prstGeom prst="rect">
            <a:avLst/>
          </a:prstGeom>
          <a:noFill/>
          <a:ln>
            <a:noFill/>
          </a:ln>
        </p:spPr>
      </p:pic>
      <p:pic>
        <p:nvPicPr>
          <p:cNvPr id="192" name="Google Shape;192;p40"/>
          <p:cNvPicPr preferRelativeResize="0"/>
          <p:nvPr/>
        </p:nvPicPr>
        <p:blipFill rotWithShape="1">
          <a:blip r:embed="rId5">
            <a:alphaModFix/>
          </a:blip>
          <a:srcRect/>
          <a:stretch/>
        </p:blipFill>
        <p:spPr>
          <a:xfrm>
            <a:off x="5899897" y="208508"/>
            <a:ext cx="3063000" cy="58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p:tgtEl>
                                          <p:spTgt spid="17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9"/>
                                        </p:tgtEl>
                                        <p:attrNameLst>
                                          <p:attrName>style.visibility</p:attrName>
                                        </p:attrNameLst>
                                      </p:cBhvr>
                                      <p:to>
                                        <p:strVal val="visible"/>
                                      </p:to>
                                    </p:set>
                                    <p:animEffect transition="in" filter="fade">
                                      <p:cBhvr>
                                        <p:cTn id="11" dur="500"/>
                                        <p:tgtEl>
                                          <p:spTgt spid="17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7"/>
                                        </p:tgtEl>
                                        <p:attrNameLst>
                                          <p:attrName>style.visibility</p:attrName>
                                        </p:attrNameLst>
                                      </p:cBhvr>
                                      <p:to>
                                        <p:strVal val="visible"/>
                                      </p:to>
                                    </p:set>
                                    <p:animEffect transition="in" filter="fade">
                                      <p:cBhvr>
                                        <p:cTn id="15" dur="500"/>
                                        <p:tgtEl>
                                          <p:spTgt spid="187"/>
                                        </p:tgtEl>
                                      </p:cBhvr>
                                    </p:animEffect>
                                  </p:childTnLst>
                                </p:cTn>
                              </p:par>
                              <p:par>
                                <p:cTn id="16" presetID="10" presetClass="entr" presetSubtype="0" fill="hold" nodeType="withEffect">
                                  <p:stCondLst>
                                    <p:cond delay="0"/>
                                  </p:stCondLst>
                                  <p:childTnLst>
                                    <p:set>
                                      <p:cBhvr>
                                        <p:cTn id="17" dur="1" fill="hold">
                                          <p:stCondLst>
                                            <p:cond delay="0"/>
                                          </p:stCondLst>
                                        </p:cTn>
                                        <p:tgtEl>
                                          <p:spTgt spid="186"/>
                                        </p:tgtEl>
                                        <p:attrNameLst>
                                          <p:attrName>style.visibility</p:attrName>
                                        </p:attrNameLst>
                                      </p:cBhvr>
                                      <p:to>
                                        <p:strVal val="visible"/>
                                      </p:to>
                                    </p:set>
                                    <p:animEffect transition="in" filter="fade">
                                      <p:cBhvr>
                                        <p:cTn id="18" dur="500"/>
                                        <p:tgtEl>
                                          <p:spTgt spid="18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500"/>
                                        <p:tgtEl>
                                          <p:spTgt spid="18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81">
                                            <p:txEl>
                                              <p:pRg st="0" end="0"/>
                                            </p:txEl>
                                          </p:spTgt>
                                        </p:tgtEl>
                                        <p:attrNameLst>
                                          <p:attrName>style.visibility</p:attrName>
                                        </p:attrNameLst>
                                      </p:cBhvr>
                                      <p:to>
                                        <p:strVal val="visible"/>
                                      </p:to>
                                    </p:set>
                                    <p:animEffect transition="in" filter="fade">
                                      <p:cBhvr>
                                        <p:cTn id="26" dur="500"/>
                                        <p:tgtEl>
                                          <p:spTgt spid="181">
                                            <p:txEl>
                                              <p:pRg st="0" end="0"/>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81">
                                            <p:txEl>
                                              <p:pRg st="1" end="1"/>
                                            </p:txEl>
                                          </p:spTgt>
                                        </p:tgtEl>
                                        <p:attrNameLst>
                                          <p:attrName>style.visibility</p:attrName>
                                        </p:attrNameLst>
                                      </p:cBhvr>
                                      <p:to>
                                        <p:strVal val="visible"/>
                                      </p:to>
                                    </p:set>
                                    <p:animEffect transition="in" filter="fade">
                                      <p:cBhvr>
                                        <p:cTn id="30" dur="500"/>
                                        <p:tgtEl>
                                          <p:spTgt spid="181">
                                            <p:txEl>
                                              <p:pRg st="1" end="1"/>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81">
                                            <p:txEl>
                                              <p:pRg st="2" end="2"/>
                                            </p:txEl>
                                          </p:spTgt>
                                        </p:tgtEl>
                                        <p:attrNameLst>
                                          <p:attrName>style.visibility</p:attrName>
                                        </p:attrNameLst>
                                      </p:cBhvr>
                                      <p:to>
                                        <p:strVal val="visible"/>
                                      </p:to>
                                    </p:set>
                                    <p:animEffect transition="in" filter="fade">
                                      <p:cBhvr>
                                        <p:cTn id="34" dur="500"/>
                                        <p:tgtEl>
                                          <p:spTgt spid="181">
                                            <p:txEl>
                                              <p:pRg st="2" end="2"/>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81">
                                            <p:txEl>
                                              <p:pRg st="3" end="3"/>
                                            </p:txEl>
                                          </p:spTgt>
                                        </p:tgtEl>
                                        <p:attrNameLst>
                                          <p:attrName>style.visibility</p:attrName>
                                        </p:attrNameLst>
                                      </p:cBhvr>
                                      <p:to>
                                        <p:strVal val="visible"/>
                                      </p:to>
                                    </p:set>
                                    <p:animEffect transition="in" filter="fade">
                                      <p:cBhvr>
                                        <p:cTn id="38" dur="500"/>
                                        <p:tgtEl>
                                          <p:spTgt spid="181">
                                            <p:txEl>
                                              <p:pRg st="3" end="3"/>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81">
                                            <p:txEl>
                                              <p:pRg st="4" end="4"/>
                                            </p:txEl>
                                          </p:spTgt>
                                        </p:tgtEl>
                                        <p:attrNameLst>
                                          <p:attrName>style.visibility</p:attrName>
                                        </p:attrNameLst>
                                      </p:cBhvr>
                                      <p:to>
                                        <p:strVal val="visible"/>
                                      </p:to>
                                    </p:set>
                                    <p:animEffect transition="in" filter="fade">
                                      <p:cBhvr>
                                        <p:cTn id="42" dur="500"/>
                                        <p:tgtEl>
                                          <p:spTgt spid="181">
                                            <p:txEl>
                                              <p:pRg st="4" end="4"/>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81">
                                            <p:txEl>
                                              <p:pRg st="5" end="5"/>
                                            </p:txEl>
                                          </p:spTgt>
                                        </p:tgtEl>
                                        <p:attrNameLst>
                                          <p:attrName>style.visibility</p:attrName>
                                        </p:attrNameLst>
                                      </p:cBhvr>
                                      <p:to>
                                        <p:strVal val="visible"/>
                                      </p:to>
                                    </p:set>
                                    <p:animEffect transition="in" filter="fade">
                                      <p:cBhvr>
                                        <p:cTn id="46" dur="500"/>
                                        <p:tgtEl>
                                          <p:spTgt spid="181">
                                            <p:txEl>
                                              <p:pRg st="5" end="5"/>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181">
                                            <p:txEl>
                                              <p:pRg st="6" end="6"/>
                                            </p:txEl>
                                          </p:spTgt>
                                        </p:tgtEl>
                                        <p:attrNameLst>
                                          <p:attrName>style.visibility</p:attrName>
                                        </p:attrNameLst>
                                      </p:cBhvr>
                                      <p:to>
                                        <p:strVal val="visible"/>
                                      </p:to>
                                    </p:set>
                                    <p:animEffect transition="in" filter="fade">
                                      <p:cBhvr>
                                        <p:cTn id="50" dur="500"/>
                                        <p:tgtEl>
                                          <p:spTgt spid="181">
                                            <p:txEl>
                                              <p:pRg st="6" end="6"/>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81">
                                            <p:txEl>
                                              <p:pRg st="7" end="7"/>
                                            </p:txEl>
                                          </p:spTgt>
                                        </p:tgtEl>
                                        <p:attrNameLst>
                                          <p:attrName>style.visibility</p:attrName>
                                        </p:attrNameLst>
                                      </p:cBhvr>
                                      <p:to>
                                        <p:strVal val="visible"/>
                                      </p:to>
                                    </p:set>
                                    <p:animEffect transition="in" filter="fade">
                                      <p:cBhvr>
                                        <p:cTn id="54" dur="500"/>
                                        <p:tgtEl>
                                          <p:spTgt spid="181">
                                            <p:txEl>
                                              <p:pRg st="7" end="7"/>
                                            </p:txEl>
                                          </p:spTgt>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181">
                                            <p:txEl>
                                              <p:pRg st="8" end="8"/>
                                            </p:txEl>
                                          </p:spTgt>
                                        </p:tgtEl>
                                        <p:attrNameLst>
                                          <p:attrName>style.visibility</p:attrName>
                                        </p:attrNameLst>
                                      </p:cBhvr>
                                      <p:to>
                                        <p:strVal val="visible"/>
                                      </p:to>
                                    </p:set>
                                    <p:animEffect transition="in" filter="fade">
                                      <p:cBhvr>
                                        <p:cTn id="58" dur="500"/>
                                        <p:tgtEl>
                                          <p:spTgt spid="181">
                                            <p:txEl>
                                              <p:pRg st="8" end="8"/>
                                            </p:txEl>
                                          </p:spTgt>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188"/>
                                        </p:tgtEl>
                                        <p:attrNameLst>
                                          <p:attrName>style.visibility</p:attrName>
                                        </p:attrNameLst>
                                      </p:cBhvr>
                                      <p:to>
                                        <p:strVal val="visible"/>
                                      </p:to>
                                    </p:set>
                                    <p:animEffect transition="in" filter="fade">
                                      <p:cBhvr>
                                        <p:cTn id="62" dur="500"/>
                                        <p:tgtEl>
                                          <p:spTgt spid="188"/>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183">
                                            <p:txEl>
                                              <p:pRg st="0" end="0"/>
                                            </p:txEl>
                                          </p:spTgt>
                                        </p:tgtEl>
                                        <p:attrNameLst>
                                          <p:attrName>style.visibility</p:attrName>
                                        </p:attrNameLst>
                                      </p:cBhvr>
                                      <p:to>
                                        <p:strVal val="visible"/>
                                      </p:to>
                                    </p:set>
                                    <p:animEffect transition="in" filter="fade">
                                      <p:cBhvr>
                                        <p:cTn id="66" dur="500"/>
                                        <p:tgtEl>
                                          <p:spTgt spid="183">
                                            <p:txEl>
                                              <p:pRg st="0" end="0"/>
                                            </p:txEl>
                                          </p:spTgt>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183">
                                            <p:txEl>
                                              <p:pRg st="1" end="1"/>
                                            </p:txEl>
                                          </p:spTgt>
                                        </p:tgtEl>
                                        <p:attrNameLst>
                                          <p:attrName>style.visibility</p:attrName>
                                        </p:attrNameLst>
                                      </p:cBhvr>
                                      <p:to>
                                        <p:strVal val="visible"/>
                                      </p:to>
                                    </p:set>
                                    <p:animEffect transition="in" filter="fade">
                                      <p:cBhvr>
                                        <p:cTn id="70" dur="500"/>
                                        <p:tgtEl>
                                          <p:spTgt spid="183">
                                            <p:txEl>
                                              <p:pRg st="1" end="1"/>
                                            </p:txEl>
                                          </p:spTgt>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183">
                                            <p:txEl>
                                              <p:pRg st="2" end="2"/>
                                            </p:txEl>
                                          </p:spTgt>
                                        </p:tgtEl>
                                        <p:attrNameLst>
                                          <p:attrName>style.visibility</p:attrName>
                                        </p:attrNameLst>
                                      </p:cBhvr>
                                      <p:to>
                                        <p:strVal val="visible"/>
                                      </p:to>
                                    </p:set>
                                    <p:animEffect transition="in" filter="fade">
                                      <p:cBhvr>
                                        <p:cTn id="74" dur="500"/>
                                        <p:tgtEl>
                                          <p:spTgt spid="183">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183">
                                            <p:txEl>
                                              <p:pRg st="3" end="3"/>
                                            </p:txEl>
                                          </p:spTgt>
                                        </p:tgtEl>
                                        <p:attrNameLst>
                                          <p:attrName>style.visibility</p:attrName>
                                        </p:attrNameLst>
                                      </p:cBhvr>
                                      <p:to>
                                        <p:strVal val="visible"/>
                                      </p:to>
                                    </p:set>
                                    <p:animEffect transition="in" filter="fade">
                                      <p:cBhvr>
                                        <p:cTn id="78" dur="500"/>
                                        <p:tgtEl>
                                          <p:spTgt spid="183">
                                            <p:txEl>
                                              <p:pRg st="3" end="3"/>
                                            </p:txEl>
                                          </p:spTgt>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183">
                                            <p:txEl>
                                              <p:pRg st="4" end="4"/>
                                            </p:txEl>
                                          </p:spTgt>
                                        </p:tgtEl>
                                        <p:attrNameLst>
                                          <p:attrName>style.visibility</p:attrName>
                                        </p:attrNameLst>
                                      </p:cBhvr>
                                      <p:to>
                                        <p:strVal val="visible"/>
                                      </p:to>
                                    </p:set>
                                    <p:animEffect transition="in" filter="fade">
                                      <p:cBhvr>
                                        <p:cTn id="82" dur="500"/>
                                        <p:tgtEl>
                                          <p:spTgt spid="183">
                                            <p:txEl>
                                              <p:pRg st="4" end="4"/>
                                            </p:txEl>
                                          </p:spTgt>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183">
                                            <p:txEl>
                                              <p:pRg st="5" end="5"/>
                                            </p:txEl>
                                          </p:spTgt>
                                        </p:tgtEl>
                                        <p:attrNameLst>
                                          <p:attrName>style.visibility</p:attrName>
                                        </p:attrNameLst>
                                      </p:cBhvr>
                                      <p:to>
                                        <p:strVal val="visible"/>
                                      </p:to>
                                    </p:set>
                                    <p:animEffect transition="in" filter="fade">
                                      <p:cBhvr>
                                        <p:cTn id="86" dur="500"/>
                                        <p:tgtEl>
                                          <p:spTgt spid="183">
                                            <p:txEl>
                                              <p:pRg st="5" end="5"/>
                                            </p:txEl>
                                          </p:spTgt>
                                        </p:tgtEl>
                                      </p:cBhvr>
                                    </p:animEffect>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183">
                                            <p:txEl>
                                              <p:pRg st="6" end="6"/>
                                            </p:txEl>
                                          </p:spTgt>
                                        </p:tgtEl>
                                        <p:attrNameLst>
                                          <p:attrName>style.visibility</p:attrName>
                                        </p:attrNameLst>
                                      </p:cBhvr>
                                      <p:to>
                                        <p:strVal val="visible"/>
                                      </p:to>
                                    </p:set>
                                    <p:animEffect transition="in" filter="fade">
                                      <p:cBhvr>
                                        <p:cTn id="90" dur="500"/>
                                        <p:tgtEl>
                                          <p:spTgt spid="183">
                                            <p:txEl>
                                              <p:pRg st="6" end="6"/>
                                            </p:txEl>
                                          </p:spTgt>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183">
                                            <p:txEl>
                                              <p:pRg st="7" end="7"/>
                                            </p:txEl>
                                          </p:spTgt>
                                        </p:tgtEl>
                                        <p:attrNameLst>
                                          <p:attrName>style.visibility</p:attrName>
                                        </p:attrNameLst>
                                      </p:cBhvr>
                                      <p:to>
                                        <p:strVal val="visible"/>
                                      </p:to>
                                    </p:set>
                                    <p:animEffect transition="in" filter="fade">
                                      <p:cBhvr>
                                        <p:cTn id="94" dur="500"/>
                                        <p:tgtEl>
                                          <p:spTgt spid="183">
                                            <p:txEl>
                                              <p:pRg st="7" end="7"/>
                                            </p:txEl>
                                          </p:spTgt>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183">
                                            <p:txEl>
                                              <p:pRg st="8" end="8"/>
                                            </p:txEl>
                                          </p:spTgt>
                                        </p:tgtEl>
                                        <p:attrNameLst>
                                          <p:attrName>style.visibility</p:attrName>
                                        </p:attrNameLst>
                                      </p:cBhvr>
                                      <p:to>
                                        <p:strVal val="visible"/>
                                      </p:to>
                                    </p:set>
                                    <p:animEffect transition="in" filter="fade">
                                      <p:cBhvr>
                                        <p:cTn id="98" dur="500"/>
                                        <p:tgtEl>
                                          <p:spTgt spid="183">
                                            <p:txEl>
                                              <p:pRg st="8" end="8"/>
                                            </p:txEl>
                                          </p:spTgt>
                                        </p:tgtEl>
                                      </p:cBhvr>
                                    </p:animEffect>
                                  </p:childTnLst>
                                </p:cTn>
                              </p:par>
                            </p:childTnLst>
                          </p:cTn>
                        </p:par>
                        <p:par>
                          <p:cTn id="99" fill="hold">
                            <p:stCondLst>
                              <p:cond delay="11500"/>
                            </p:stCondLst>
                            <p:childTnLst>
                              <p:par>
                                <p:cTn id="100" presetID="10" presetClass="entr" presetSubtype="0" fill="hold" nodeType="afterEffect">
                                  <p:stCondLst>
                                    <p:cond delay="0"/>
                                  </p:stCondLst>
                                  <p:childTnLst>
                                    <p:set>
                                      <p:cBhvr>
                                        <p:cTn id="101" dur="1" fill="hold">
                                          <p:stCondLst>
                                            <p:cond delay="0"/>
                                          </p:stCondLst>
                                        </p:cTn>
                                        <p:tgtEl>
                                          <p:spTgt spid="185">
                                            <p:txEl>
                                              <p:pRg st="0" end="0"/>
                                            </p:txEl>
                                          </p:spTgt>
                                        </p:tgtEl>
                                        <p:attrNameLst>
                                          <p:attrName>style.visibility</p:attrName>
                                        </p:attrNameLst>
                                      </p:cBhvr>
                                      <p:to>
                                        <p:strVal val="visible"/>
                                      </p:to>
                                    </p:set>
                                    <p:animEffect transition="in" filter="fade">
                                      <p:cBhvr>
                                        <p:cTn id="102" dur="500"/>
                                        <p:tgtEl>
                                          <p:spTgt spid="185">
                                            <p:txEl>
                                              <p:pRg st="0" end="0"/>
                                            </p:txEl>
                                          </p:spTgt>
                                        </p:tgtEl>
                                      </p:cBhvr>
                                    </p:animEffect>
                                  </p:childTnLst>
                                </p:cTn>
                              </p:par>
                            </p:childTnLst>
                          </p:cTn>
                        </p:par>
                        <p:par>
                          <p:cTn id="103" fill="hold">
                            <p:stCondLst>
                              <p:cond delay="12000"/>
                            </p:stCondLst>
                            <p:childTnLst>
                              <p:par>
                                <p:cTn id="104" presetID="10" presetClass="entr" presetSubtype="0" fill="hold" nodeType="afterEffect">
                                  <p:stCondLst>
                                    <p:cond delay="0"/>
                                  </p:stCondLst>
                                  <p:childTnLst>
                                    <p:set>
                                      <p:cBhvr>
                                        <p:cTn id="105" dur="1" fill="hold">
                                          <p:stCondLst>
                                            <p:cond delay="0"/>
                                          </p:stCondLst>
                                        </p:cTn>
                                        <p:tgtEl>
                                          <p:spTgt spid="185">
                                            <p:txEl>
                                              <p:pRg st="1" end="1"/>
                                            </p:txEl>
                                          </p:spTgt>
                                        </p:tgtEl>
                                        <p:attrNameLst>
                                          <p:attrName>style.visibility</p:attrName>
                                        </p:attrNameLst>
                                      </p:cBhvr>
                                      <p:to>
                                        <p:strVal val="visible"/>
                                      </p:to>
                                    </p:set>
                                    <p:animEffect transition="in" filter="fade">
                                      <p:cBhvr>
                                        <p:cTn id="106" dur="500"/>
                                        <p:tgtEl>
                                          <p:spTgt spid="185">
                                            <p:txEl>
                                              <p:pRg st="1" end="1"/>
                                            </p:txEl>
                                          </p:spTgt>
                                        </p:tgtEl>
                                      </p:cBhvr>
                                    </p:animEffect>
                                  </p:childTnLst>
                                </p:cTn>
                              </p:par>
                            </p:childTnLst>
                          </p:cTn>
                        </p:par>
                        <p:par>
                          <p:cTn id="107" fill="hold">
                            <p:stCondLst>
                              <p:cond delay="12500"/>
                            </p:stCondLst>
                            <p:childTnLst>
                              <p:par>
                                <p:cTn id="108" presetID="10" presetClass="entr" presetSubtype="0" fill="hold" nodeType="afterEffect">
                                  <p:stCondLst>
                                    <p:cond delay="0"/>
                                  </p:stCondLst>
                                  <p:childTnLst>
                                    <p:set>
                                      <p:cBhvr>
                                        <p:cTn id="109" dur="1" fill="hold">
                                          <p:stCondLst>
                                            <p:cond delay="0"/>
                                          </p:stCondLst>
                                        </p:cTn>
                                        <p:tgtEl>
                                          <p:spTgt spid="185">
                                            <p:txEl>
                                              <p:pRg st="2" end="2"/>
                                            </p:txEl>
                                          </p:spTgt>
                                        </p:tgtEl>
                                        <p:attrNameLst>
                                          <p:attrName>style.visibility</p:attrName>
                                        </p:attrNameLst>
                                      </p:cBhvr>
                                      <p:to>
                                        <p:strVal val="visible"/>
                                      </p:to>
                                    </p:set>
                                    <p:animEffect transition="in" filter="fade">
                                      <p:cBhvr>
                                        <p:cTn id="110" dur="500"/>
                                        <p:tgtEl>
                                          <p:spTgt spid="185">
                                            <p:txEl>
                                              <p:pRg st="2" end="2"/>
                                            </p:txEl>
                                          </p:spTgt>
                                        </p:tgtEl>
                                      </p:cBhvr>
                                    </p:animEffect>
                                  </p:childTnLst>
                                </p:cTn>
                              </p:par>
                            </p:childTnLst>
                          </p:cTn>
                        </p:par>
                        <p:par>
                          <p:cTn id="111" fill="hold">
                            <p:stCondLst>
                              <p:cond delay="13000"/>
                            </p:stCondLst>
                            <p:childTnLst>
                              <p:par>
                                <p:cTn id="112" presetID="10" presetClass="entr" presetSubtype="0" fill="hold" nodeType="afterEffect">
                                  <p:stCondLst>
                                    <p:cond delay="0"/>
                                  </p:stCondLst>
                                  <p:childTnLst>
                                    <p:set>
                                      <p:cBhvr>
                                        <p:cTn id="113" dur="1" fill="hold">
                                          <p:stCondLst>
                                            <p:cond delay="0"/>
                                          </p:stCondLst>
                                        </p:cTn>
                                        <p:tgtEl>
                                          <p:spTgt spid="185">
                                            <p:txEl>
                                              <p:pRg st="3" end="3"/>
                                            </p:txEl>
                                          </p:spTgt>
                                        </p:tgtEl>
                                        <p:attrNameLst>
                                          <p:attrName>style.visibility</p:attrName>
                                        </p:attrNameLst>
                                      </p:cBhvr>
                                      <p:to>
                                        <p:strVal val="visible"/>
                                      </p:to>
                                    </p:set>
                                    <p:animEffect transition="in" filter="fade">
                                      <p:cBhvr>
                                        <p:cTn id="114" dur="500"/>
                                        <p:tgtEl>
                                          <p:spTgt spid="185">
                                            <p:txEl>
                                              <p:pRg st="3" end="3"/>
                                            </p:txEl>
                                          </p:spTgt>
                                        </p:tgtEl>
                                      </p:cBhvr>
                                    </p:animEffect>
                                  </p:childTnLst>
                                </p:cTn>
                              </p:par>
                            </p:childTnLst>
                          </p:cTn>
                        </p:par>
                        <p:par>
                          <p:cTn id="115" fill="hold">
                            <p:stCondLst>
                              <p:cond delay="13500"/>
                            </p:stCondLst>
                            <p:childTnLst>
                              <p:par>
                                <p:cTn id="116" presetID="10" presetClass="entr" presetSubtype="0" fill="hold" nodeType="afterEffect">
                                  <p:stCondLst>
                                    <p:cond delay="0"/>
                                  </p:stCondLst>
                                  <p:childTnLst>
                                    <p:set>
                                      <p:cBhvr>
                                        <p:cTn id="117" dur="1" fill="hold">
                                          <p:stCondLst>
                                            <p:cond delay="0"/>
                                          </p:stCondLst>
                                        </p:cTn>
                                        <p:tgtEl>
                                          <p:spTgt spid="185">
                                            <p:txEl>
                                              <p:pRg st="4" end="4"/>
                                            </p:txEl>
                                          </p:spTgt>
                                        </p:tgtEl>
                                        <p:attrNameLst>
                                          <p:attrName>style.visibility</p:attrName>
                                        </p:attrNameLst>
                                      </p:cBhvr>
                                      <p:to>
                                        <p:strVal val="visible"/>
                                      </p:to>
                                    </p:set>
                                    <p:animEffect transition="in" filter="fade">
                                      <p:cBhvr>
                                        <p:cTn id="118" dur="500"/>
                                        <p:tgtEl>
                                          <p:spTgt spid="185">
                                            <p:txEl>
                                              <p:pRg st="4" end="4"/>
                                            </p:txEl>
                                          </p:spTgt>
                                        </p:tgtEl>
                                      </p:cBhvr>
                                    </p:animEffect>
                                  </p:childTnLst>
                                </p:cTn>
                              </p:par>
                            </p:childTnLst>
                          </p:cTn>
                        </p:par>
                        <p:par>
                          <p:cTn id="119" fill="hold">
                            <p:stCondLst>
                              <p:cond delay="14000"/>
                            </p:stCondLst>
                            <p:childTnLst>
                              <p:par>
                                <p:cTn id="120" presetID="10" presetClass="entr" presetSubtype="0" fill="hold" nodeType="afterEffect">
                                  <p:stCondLst>
                                    <p:cond delay="0"/>
                                  </p:stCondLst>
                                  <p:childTnLst>
                                    <p:set>
                                      <p:cBhvr>
                                        <p:cTn id="121" dur="1" fill="hold">
                                          <p:stCondLst>
                                            <p:cond delay="0"/>
                                          </p:stCondLst>
                                        </p:cTn>
                                        <p:tgtEl>
                                          <p:spTgt spid="185">
                                            <p:txEl>
                                              <p:pRg st="5" end="5"/>
                                            </p:txEl>
                                          </p:spTgt>
                                        </p:tgtEl>
                                        <p:attrNameLst>
                                          <p:attrName>style.visibility</p:attrName>
                                        </p:attrNameLst>
                                      </p:cBhvr>
                                      <p:to>
                                        <p:strVal val="visible"/>
                                      </p:to>
                                    </p:set>
                                    <p:animEffect transition="in" filter="fade">
                                      <p:cBhvr>
                                        <p:cTn id="122" dur="500"/>
                                        <p:tgtEl>
                                          <p:spTgt spid="185">
                                            <p:txEl>
                                              <p:pRg st="5" end="5"/>
                                            </p:txEl>
                                          </p:spTgt>
                                        </p:tgtEl>
                                      </p:cBhvr>
                                    </p:animEffect>
                                  </p:childTnLst>
                                </p:cTn>
                              </p:par>
                            </p:childTnLst>
                          </p:cTn>
                        </p:par>
                        <p:par>
                          <p:cTn id="123" fill="hold">
                            <p:stCondLst>
                              <p:cond delay="14500"/>
                            </p:stCondLst>
                            <p:childTnLst>
                              <p:par>
                                <p:cTn id="124" presetID="10" presetClass="entr" presetSubtype="0" fill="hold" nodeType="afterEffect">
                                  <p:stCondLst>
                                    <p:cond delay="0"/>
                                  </p:stCondLst>
                                  <p:childTnLst>
                                    <p:set>
                                      <p:cBhvr>
                                        <p:cTn id="125" dur="1" fill="hold">
                                          <p:stCondLst>
                                            <p:cond delay="0"/>
                                          </p:stCondLst>
                                        </p:cTn>
                                        <p:tgtEl>
                                          <p:spTgt spid="185">
                                            <p:txEl>
                                              <p:pRg st="6" end="6"/>
                                            </p:txEl>
                                          </p:spTgt>
                                        </p:tgtEl>
                                        <p:attrNameLst>
                                          <p:attrName>style.visibility</p:attrName>
                                        </p:attrNameLst>
                                      </p:cBhvr>
                                      <p:to>
                                        <p:strVal val="visible"/>
                                      </p:to>
                                    </p:set>
                                    <p:animEffect transition="in" filter="fade">
                                      <p:cBhvr>
                                        <p:cTn id="126" dur="500"/>
                                        <p:tgtEl>
                                          <p:spTgt spid="185">
                                            <p:txEl>
                                              <p:pRg st="6" end="6"/>
                                            </p:txEl>
                                          </p:spTgt>
                                        </p:tgtEl>
                                      </p:cBhvr>
                                    </p:animEffect>
                                  </p:childTnLst>
                                </p:cTn>
                              </p:par>
                            </p:childTnLst>
                          </p:cTn>
                        </p:par>
                        <p:par>
                          <p:cTn id="127" fill="hold">
                            <p:stCondLst>
                              <p:cond delay="15000"/>
                            </p:stCondLst>
                            <p:childTnLst>
                              <p:par>
                                <p:cTn id="128" presetID="10" presetClass="entr" presetSubtype="0" fill="hold" nodeType="afterEffect">
                                  <p:stCondLst>
                                    <p:cond delay="0"/>
                                  </p:stCondLst>
                                  <p:childTnLst>
                                    <p:set>
                                      <p:cBhvr>
                                        <p:cTn id="129" dur="1" fill="hold">
                                          <p:stCondLst>
                                            <p:cond delay="0"/>
                                          </p:stCondLst>
                                        </p:cTn>
                                        <p:tgtEl>
                                          <p:spTgt spid="185">
                                            <p:txEl>
                                              <p:pRg st="7" end="7"/>
                                            </p:txEl>
                                          </p:spTgt>
                                        </p:tgtEl>
                                        <p:attrNameLst>
                                          <p:attrName>style.visibility</p:attrName>
                                        </p:attrNameLst>
                                      </p:cBhvr>
                                      <p:to>
                                        <p:strVal val="visible"/>
                                      </p:to>
                                    </p:set>
                                    <p:animEffect transition="in" filter="fade">
                                      <p:cBhvr>
                                        <p:cTn id="130" dur="500"/>
                                        <p:tgtEl>
                                          <p:spTgt spid="185">
                                            <p:txEl>
                                              <p:pRg st="7" end="7"/>
                                            </p:txEl>
                                          </p:spTgt>
                                        </p:tgtEl>
                                      </p:cBhvr>
                                    </p:animEffect>
                                  </p:childTnLst>
                                </p:cTn>
                              </p:par>
                            </p:childTnLst>
                          </p:cTn>
                        </p:par>
                        <p:par>
                          <p:cTn id="131" fill="hold">
                            <p:stCondLst>
                              <p:cond delay="15500"/>
                            </p:stCondLst>
                            <p:childTnLst>
                              <p:par>
                                <p:cTn id="132" presetID="10" presetClass="entr" presetSubtype="0" fill="hold" nodeType="afterEffect">
                                  <p:stCondLst>
                                    <p:cond delay="0"/>
                                  </p:stCondLst>
                                  <p:childTnLst>
                                    <p:set>
                                      <p:cBhvr>
                                        <p:cTn id="133" dur="1" fill="hold">
                                          <p:stCondLst>
                                            <p:cond delay="0"/>
                                          </p:stCondLst>
                                        </p:cTn>
                                        <p:tgtEl>
                                          <p:spTgt spid="185">
                                            <p:txEl>
                                              <p:pRg st="8" end="8"/>
                                            </p:txEl>
                                          </p:spTgt>
                                        </p:tgtEl>
                                        <p:attrNameLst>
                                          <p:attrName>style.visibility</p:attrName>
                                        </p:attrNameLst>
                                      </p:cBhvr>
                                      <p:to>
                                        <p:strVal val="visible"/>
                                      </p:to>
                                    </p:set>
                                    <p:animEffect transition="in" filter="fade">
                                      <p:cBhvr>
                                        <p:cTn id="134" dur="500"/>
                                        <p:tgtEl>
                                          <p:spTgt spid="185">
                                            <p:txEl>
                                              <p:pRg st="8" end="8"/>
                                            </p:txEl>
                                          </p:spTgt>
                                        </p:tgtEl>
                                      </p:cBhvr>
                                    </p:animEffect>
                                  </p:childTnLst>
                                </p:cTn>
                              </p:par>
                              <p:par>
                                <p:cTn id="135" presetID="10" presetClass="entr" presetSubtype="0" fill="hold" nodeType="withEffect">
                                  <p:stCondLst>
                                    <p:cond delay="0"/>
                                  </p:stCondLst>
                                  <p:childTnLst>
                                    <p:set>
                                      <p:cBhvr>
                                        <p:cTn id="136" dur="1" fill="hold">
                                          <p:stCondLst>
                                            <p:cond delay="0"/>
                                          </p:stCondLst>
                                        </p:cTn>
                                        <p:tgtEl>
                                          <p:spTgt spid="189"/>
                                        </p:tgtEl>
                                        <p:attrNameLst>
                                          <p:attrName>style.visibility</p:attrName>
                                        </p:attrNameLst>
                                      </p:cBhvr>
                                      <p:to>
                                        <p:strVal val="visible"/>
                                      </p:to>
                                    </p:set>
                                    <p:animEffect transition="in" filter="fade">
                                      <p:cBhvr>
                                        <p:cTn id="137" dur="500"/>
                                        <p:tgtEl>
                                          <p:spTgt spid="189"/>
                                        </p:tgtEl>
                                      </p:cBhvr>
                                    </p:animEffect>
                                  </p:childTnLst>
                                </p:cTn>
                              </p:par>
                            </p:childTnLst>
                          </p:cTn>
                        </p:par>
                        <p:par>
                          <p:cTn id="138" fill="hold">
                            <p:stCondLst>
                              <p:cond delay="16000"/>
                            </p:stCondLst>
                            <p:childTnLst>
                              <p:par>
                                <p:cTn id="139" presetID="10" presetClass="entr" presetSubtype="0" fill="hold" nodeType="afterEffect">
                                  <p:stCondLst>
                                    <p:cond delay="0"/>
                                  </p:stCondLst>
                                  <p:childTnLst>
                                    <p:set>
                                      <p:cBhvr>
                                        <p:cTn id="140" dur="1" fill="hold">
                                          <p:stCondLst>
                                            <p:cond delay="0"/>
                                          </p:stCondLst>
                                        </p:cTn>
                                        <p:tgtEl>
                                          <p:spTgt spid="182">
                                            <p:txEl>
                                              <p:pRg st="0" end="0"/>
                                            </p:txEl>
                                          </p:spTgt>
                                        </p:tgtEl>
                                        <p:attrNameLst>
                                          <p:attrName>style.visibility</p:attrName>
                                        </p:attrNameLst>
                                      </p:cBhvr>
                                      <p:to>
                                        <p:strVal val="visible"/>
                                      </p:to>
                                    </p:set>
                                    <p:animEffect transition="in" filter="fade">
                                      <p:cBhvr>
                                        <p:cTn id="141" dur="500"/>
                                        <p:tgtEl>
                                          <p:spTgt spid="182">
                                            <p:txEl>
                                              <p:pRg st="0" end="0"/>
                                            </p:txEl>
                                          </p:spTgt>
                                        </p:tgtEl>
                                      </p:cBhvr>
                                    </p:animEffect>
                                  </p:childTnLst>
                                </p:cTn>
                              </p:par>
                            </p:childTnLst>
                          </p:cTn>
                        </p:par>
                        <p:par>
                          <p:cTn id="142" fill="hold">
                            <p:stCondLst>
                              <p:cond delay="16500"/>
                            </p:stCondLst>
                            <p:childTnLst>
                              <p:par>
                                <p:cTn id="143" presetID="10" presetClass="entr" presetSubtype="0" fill="hold" nodeType="afterEffect">
                                  <p:stCondLst>
                                    <p:cond delay="0"/>
                                  </p:stCondLst>
                                  <p:childTnLst>
                                    <p:set>
                                      <p:cBhvr>
                                        <p:cTn id="144" dur="1" fill="hold">
                                          <p:stCondLst>
                                            <p:cond delay="0"/>
                                          </p:stCondLst>
                                        </p:cTn>
                                        <p:tgtEl>
                                          <p:spTgt spid="182">
                                            <p:txEl>
                                              <p:pRg st="1" end="1"/>
                                            </p:txEl>
                                          </p:spTgt>
                                        </p:tgtEl>
                                        <p:attrNameLst>
                                          <p:attrName>style.visibility</p:attrName>
                                        </p:attrNameLst>
                                      </p:cBhvr>
                                      <p:to>
                                        <p:strVal val="visible"/>
                                      </p:to>
                                    </p:set>
                                    <p:animEffect transition="in" filter="fade">
                                      <p:cBhvr>
                                        <p:cTn id="145" dur="500"/>
                                        <p:tgtEl>
                                          <p:spTgt spid="182">
                                            <p:txEl>
                                              <p:pRg st="1" end="1"/>
                                            </p:txEl>
                                          </p:spTgt>
                                        </p:tgtEl>
                                      </p:cBhvr>
                                    </p:animEffect>
                                  </p:childTnLst>
                                </p:cTn>
                              </p:par>
                            </p:childTnLst>
                          </p:cTn>
                        </p:par>
                        <p:par>
                          <p:cTn id="146" fill="hold">
                            <p:stCondLst>
                              <p:cond delay="17000"/>
                            </p:stCondLst>
                            <p:childTnLst>
                              <p:par>
                                <p:cTn id="147" presetID="10" presetClass="entr" presetSubtype="0" fill="hold" nodeType="afterEffect">
                                  <p:stCondLst>
                                    <p:cond delay="0"/>
                                  </p:stCondLst>
                                  <p:childTnLst>
                                    <p:set>
                                      <p:cBhvr>
                                        <p:cTn id="148" dur="1" fill="hold">
                                          <p:stCondLst>
                                            <p:cond delay="0"/>
                                          </p:stCondLst>
                                        </p:cTn>
                                        <p:tgtEl>
                                          <p:spTgt spid="182">
                                            <p:txEl>
                                              <p:pRg st="2" end="2"/>
                                            </p:txEl>
                                          </p:spTgt>
                                        </p:tgtEl>
                                        <p:attrNameLst>
                                          <p:attrName>style.visibility</p:attrName>
                                        </p:attrNameLst>
                                      </p:cBhvr>
                                      <p:to>
                                        <p:strVal val="visible"/>
                                      </p:to>
                                    </p:set>
                                    <p:animEffect transition="in" filter="fade">
                                      <p:cBhvr>
                                        <p:cTn id="149" dur="500"/>
                                        <p:tgtEl>
                                          <p:spTgt spid="182">
                                            <p:txEl>
                                              <p:pRg st="2" end="2"/>
                                            </p:txEl>
                                          </p:spTgt>
                                        </p:tgtEl>
                                      </p:cBhvr>
                                    </p:animEffect>
                                  </p:childTnLst>
                                </p:cTn>
                              </p:par>
                            </p:childTnLst>
                          </p:cTn>
                        </p:par>
                        <p:par>
                          <p:cTn id="150" fill="hold">
                            <p:stCondLst>
                              <p:cond delay="17500"/>
                            </p:stCondLst>
                            <p:childTnLst>
                              <p:par>
                                <p:cTn id="151" presetID="10" presetClass="entr" presetSubtype="0" fill="hold" nodeType="afterEffect">
                                  <p:stCondLst>
                                    <p:cond delay="0"/>
                                  </p:stCondLst>
                                  <p:childTnLst>
                                    <p:set>
                                      <p:cBhvr>
                                        <p:cTn id="152" dur="1" fill="hold">
                                          <p:stCondLst>
                                            <p:cond delay="0"/>
                                          </p:stCondLst>
                                        </p:cTn>
                                        <p:tgtEl>
                                          <p:spTgt spid="182">
                                            <p:txEl>
                                              <p:pRg st="3" end="3"/>
                                            </p:txEl>
                                          </p:spTgt>
                                        </p:tgtEl>
                                        <p:attrNameLst>
                                          <p:attrName>style.visibility</p:attrName>
                                        </p:attrNameLst>
                                      </p:cBhvr>
                                      <p:to>
                                        <p:strVal val="visible"/>
                                      </p:to>
                                    </p:set>
                                    <p:animEffect transition="in" filter="fade">
                                      <p:cBhvr>
                                        <p:cTn id="153" dur="500"/>
                                        <p:tgtEl>
                                          <p:spTgt spid="182">
                                            <p:txEl>
                                              <p:pRg st="3" end="3"/>
                                            </p:txEl>
                                          </p:spTgt>
                                        </p:tgtEl>
                                      </p:cBhvr>
                                    </p:animEffect>
                                  </p:childTnLst>
                                </p:cTn>
                              </p:par>
                            </p:childTnLst>
                          </p:cTn>
                        </p:par>
                        <p:par>
                          <p:cTn id="154" fill="hold">
                            <p:stCondLst>
                              <p:cond delay="18000"/>
                            </p:stCondLst>
                            <p:childTnLst>
                              <p:par>
                                <p:cTn id="155" presetID="10" presetClass="entr" presetSubtype="0" fill="hold" nodeType="afterEffect">
                                  <p:stCondLst>
                                    <p:cond delay="0"/>
                                  </p:stCondLst>
                                  <p:childTnLst>
                                    <p:set>
                                      <p:cBhvr>
                                        <p:cTn id="156" dur="1" fill="hold">
                                          <p:stCondLst>
                                            <p:cond delay="0"/>
                                          </p:stCondLst>
                                        </p:cTn>
                                        <p:tgtEl>
                                          <p:spTgt spid="182">
                                            <p:txEl>
                                              <p:pRg st="4" end="4"/>
                                            </p:txEl>
                                          </p:spTgt>
                                        </p:tgtEl>
                                        <p:attrNameLst>
                                          <p:attrName>style.visibility</p:attrName>
                                        </p:attrNameLst>
                                      </p:cBhvr>
                                      <p:to>
                                        <p:strVal val="visible"/>
                                      </p:to>
                                    </p:set>
                                    <p:animEffect transition="in" filter="fade">
                                      <p:cBhvr>
                                        <p:cTn id="157" dur="500"/>
                                        <p:tgtEl>
                                          <p:spTgt spid="182">
                                            <p:txEl>
                                              <p:pRg st="4" end="4"/>
                                            </p:txEl>
                                          </p:spTgt>
                                        </p:tgtEl>
                                      </p:cBhvr>
                                    </p:animEffect>
                                  </p:childTnLst>
                                </p:cTn>
                              </p:par>
                            </p:childTnLst>
                          </p:cTn>
                        </p:par>
                        <p:par>
                          <p:cTn id="158" fill="hold">
                            <p:stCondLst>
                              <p:cond delay="18500"/>
                            </p:stCondLst>
                            <p:childTnLst>
                              <p:par>
                                <p:cTn id="159" presetID="10" presetClass="entr" presetSubtype="0" fill="hold" nodeType="afterEffect">
                                  <p:stCondLst>
                                    <p:cond delay="0"/>
                                  </p:stCondLst>
                                  <p:childTnLst>
                                    <p:set>
                                      <p:cBhvr>
                                        <p:cTn id="160" dur="1" fill="hold">
                                          <p:stCondLst>
                                            <p:cond delay="0"/>
                                          </p:stCondLst>
                                        </p:cTn>
                                        <p:tgtEl>
                                          <p:spTgt spid="182">
                                            <p:txEl>
                                              <p:pRg st="5" end="5"/>
                                            </p:txEl>
                                          </p:spTgt>
                                        </p:tgtEl>
                                        <p:attrNameLst>
                                          <p:attrName>style.visibility</p:attrName>
                                        </p:attrNameLst>
                                      </p:cBhvr>
                                      <p:to>
                                        <p:strVal val="visible"/>
                                      </p:to>
                                    </p:set>
                                    <p:animEffect transition="in" filter="fade">
                                      <p:cBhvr>
                                        <p:cTn id="161" dur="500"/>
                                        <p:tgtEl>
                                          <p:spTgt spid="182">
                                            <p:txEl>
                                              <p:pRg st="5" end="5"/>
                                            </p:txEl>
                                          </p:spTgt>
                                        </p:tgtEl>
                                      </p:cBhvr>
                                    </p:animEffect>
                                  </p:childTnLst>
                                </p:cTn>
                              </p:par>
                            </p:childTnLst>
                          </p:cTn>
                        </p:par>
                        <p:par>
                          <p:cTn id="162" fill="hold">
                            <p:stCondLst>
                              <p:cond delay="19000"/>
                            </p:stCondLst>
                            <p:childTnLst>
                              <p:par>
                                <p:cTn id="163" presetID="10" presetClass="entr" presetSubtype="0" fill="hold" nodeType="afterEffect">
                                  <p:stCondLst>
                                    <p:cond delay="0"/>
                                  </p:stCondLst>
                                  <p:childTnLst>
                                    <p:set>
                                      <p:cBhvr>
                                        <p:cTn id="164" dur="1" fill="hold">
                                          <p:stCondLst>
                                            <p:cond delay="0"/>
                                          </p:stCondLst>
                                        </p:cTn>
                                        <p:tgtEl>
                                          <p:spTgt spid="182">
                                            <p:txEl>
                                              <p:pRg st="6" end="6"/>
                                            </p:txEl>
                                          </p:spTgt>
                                        </p:tgtEl>
                                        <p:attrNameLst>
                                          <p:attrName>style.visibility</p:attrName>
                                        </p:attrNameLst>
                                      </p:cBhvr>
                                      <p:to>
                                        <p:strVal val="visible"/>
                                      </p:to>
                                    </p:set>
                                    <p:animEffect transition="in" filter="fade">
                                      <p:cBhvr>
                                        <p:cTn id="165" dur="500"/>
                                        <p:tgtEl>
                                          <p:spTgt spid="182">
                                            <p:txEl>
                                              <p:pRg st="6" end="6"/>
                                            </p:txEl>
                                          </p:spTgt>
                                        </p:tgtEl>
                                      </p:cBhvr>
                                    </p:animEffect>
                                  </p:childTnLst>
                                </p:cTn>
                              </p:par>
                            </p:childTnLst>
                          </p:cTn>
                        </p:par>
                        <p:par>
                          <p:cTn id="166" fill="hold">
                            <p:stCondLst>
                              <p:cond delay="19500"/>
                            </p:stCondLst>
                            <p:childTnLst>
                              <p:par>
                                <p:cTn id="167" presetID="10" presetClass="entr" presetSubtype="0" fill="hold" nodeType="afterEffect">
                                  <p:stCondLst>
                                    <p:cond delay="0"/>
                                  </p:stCondLst>
                                  <p:childTnLst>
                                    <p:set>
                                      <p:cBhvr>
                                        <p:cTn id="168" dur="1" fill="hold">
                                          <p:stCondLst>
                                            <p:cond delay="0"/>
                                          </p:stCondLst>
                                        </p:cTn>
                                        <p:tgtEl>
                                          <p:spTgt spid="182">
                                            <p:txEl>
                                              <p:pRg st="7" end="7"/>
                                            </p:txEl>
                                          </p:spTgt>
                                        </p:tgtEl>
                                        <p:attrNameLst>
                                          <p:attrName>style.visibility</p:attrName>
                                        </p:attrNameLst>
                                      </p:cBhvr>
                                      <p:to>
                                        <p:strVal val="visible"/>
                                      </p:to>
                                    </p:set>
                                    <p:animEffect transition="in" filter="fade">
                                      <p:cBhvr>
                                        <p:cTn id="169" dur="500"/>
                                        <p:tgtEl>
                                          <p:spTgt spid="182">
                                            <p:txEl>
                                              <p:pRg st="7" end="7"/>
                                            </p:txEl>
                                          </p:spTgt>
                                        </p:tgtEl>
                                      </p:cBhvr>
                                    </p:animEffect>
                                  </p:childTnLst>
                                </p:cTn>
                              </p:par>
                            </p:childTnLst>
                          </p:cTn>
                        </p:par>
                        <p:par>
                          <p:cTn id="170" fill="hold">
                            <p:stCondLst>
                              <p:cond delay="20000"/>
                            </p:stCondLst>
                            <p:childTnLst>
                              <p:par>
                                <p:cTn id="171" presetID="10" presetClass="entr" presetSubtype="0" fill="hold" nodeType="afterEffect">
                                  <p:stCondLst>
                                    <p:cond delay="0"/>
                                  </p:stCondLst>
                                  <p:childTnLst>
                                    <p:set>
                                      <p:cBhvr>
                                        <p:cTn id="172" dur="1" fill="hold">
                                          <p:stCondLst>
                                            <p:cond delay="0"/>
                                          </p:stCondLst>
                                        </p:cTn>
                                        <p:tgtEl>
                                          <p:spTgt spid="182">
                                            <p:txEl>
                                              <p:pRg st="8" end="8"/>
                                            </p:txEl>
                                          </p:spTgt>
                                        </p:tgtEl>
                                        <p:attrNameLst>
                                          <p:attrName>style.visibility</p:attrName>
                                        </p:attrNameLst>
                                      </p:cBhvr>
                                      <p:to>
                                        <p:strVal val="visible"/>
                                      </p:to>
                                    </p:set>
                                    <p:animEffect transition="in" filter="fade">
                                      <p:cBhvr>
                                        <p:cTn id="173" dur="500"/>
                                        <p:tgtEl>
                                          <p:spTgt spid="182">
                                            <p:txEl>
                                              <p:pRg st="8" end="8"/>
                                            </p:txEl>
                                          </p:spTgt>
                                        </p:tgtEl>
                                      </p:cBhvr>
                                    </p:animEffect>
                                  </p:childTnLst>
                                </p:cTn>
                              </p:par>
                              <p:par>
                                <p:cTn id="174" presetID="10" presetClass="entr" presetSubtype="0" fill="hold" nodeType="withEffect">
                                  <p:stCondLst>
                                    <p:cond delay="0"/>
                                  </p:stCondLst>
                                  <p:childTnLst>
                                    <p:set>
                                      <p:cBhvr>
                                        <p:cTn id="175" dur="1" fill="hold">
                                          <p:stCondLst>
                                            <p:cond delay="0"/>
                                          </p:stCondLst>
                                        </p:cTn>
                                        <p:tgtEl>
                                          <p:spTgt spid="190"/>
                                        </p:tgtEl>
                                        <p:attrNameLst>
                                          <p:attrName>style.visibility</p:attrName>
                                        </p:attrNameLst>
                                      </p:cBhvr>
                                      <p:to>
                                        <p:strVal val="visible"/>
                                      </p:to>
                                    </p:set>
                                    <p:animEffect transition="in" filter="fade">
                                      <p:cBhvr>
                                        <p:cTn id="176" dur="500"/>
                                        <p:tgtEl>
                                          <p:spTgt spid="190"/>
                                        </p:tgtEl>
                                      </p:cBhvr>
                                    </p:animEffect>
                                  </p:childTnLst>
                                </p:cTn>
                              </p:par>
                            </p:childTnLst>
                          </p:cTn>
                        </p:par>
                        <p:par>
                          <p:cTn id="177" fill="hold">
                            <p:stCondLst>
                              <p:cond delay="20500"/>
                            </p:stCondLst>
                            <p:childTnLst>
                              <p:par>
                                <p:cTn id="178" presetID="10" presetClass="entr" presetSubtype="0" fill="hold" nodeType="afterEffect">
                                  <p:stCondLst>
                                    <p:cond delay="0"/>
                                  </p:stCondLst>
                                  <p:childTnLst>
                                    <p:set>
                                      <p:cBhvr>
                                        <p:cTn id="179" dur="1" fill="hold">
                                          <p:stCondLst>
                                            <p:cond delay="0"/>
                                          </p:stCondLst>
                                        </p:cTn>
                                        <p:tgtEl>
                                          <p:spTgt spid="184">
                                            <p:txEl>
                                              <p:pRg st="0" end="0"/>
                                            </p:txEl>
                                          </p:spTgt>
                                        </p:tgtEl>
                                        <p:attrNameLst>
                                          <p:attrName>style.visibility</p:attrName>
                                        </p:attrNameLst>
                                      </p:cBhvr>
                                      <p:to>
                                        <p:strVal val="visible"/>
                                      </p:to>
                                    </p:set>
                                    <p:animEffect transition="in" filter="fade">
                                      <p:cBhvr>
                                        <p:cTn id="180" dur="500"/>
                                        <p:tgtEl>
                                          <p:spTgt spid="184">
                                            <p:txEl>
                                              <p:pRg st="0" end="0"/>
                                            </p:txEl>
                                          </p:spTgt>
                                        </p:tgtEl>
                                      </p:cBhvr>
                                    </p:animEffect>
                                  </p:childTnLst>
                                </p:cTn>
                              </p:par>
                            </p:childTnLst>
                          </p:cTn>
                        </p:par>
                        <p:par>
                          <p:cTn id="181" fill="hold">
                            <p:stCondLst>
                              <p:cond delay="21000"/>
                            </p:stCondLst>
                            <p:childTnLst>
                              <p:par>
                                <p:cTn id="182" presetID="10" presetClass="entr" presetSubtype="0" fill="hold" nodeType="afterEffect">
                                  <p:stCondLst>
                                    <p:cond delay="0"/>
                                  </p:stCondLst>
                                  <p:childTnLst>
                                    <p:set>
                                      <p:cBhvr>
                                        <p:cTn id="183" dur="1" fill="hold">
                                          <p:stCondLst>
                                            <p:cond delay="0"/>
                                          </p:stCondLst>
                                        </p:cTn>
                                        <p:tgtEl>
                                          <p:spTgt spid="184">
                                            <p:txEl>
                                              <p:pRg st="1" end="1"/>
                                            </p:txEl>
                                          </p:spTgt>
                                        </p:tgtEl>
                                        <p:attrNameLst>
                                          <p:attrName>style.visibility</p:attrName>
                                        </p:attrNameLst>
                                      </p:cBhvr>
                                      <p:to>
                                        <p:strVal val="visible"/>
                                      </p:to>
                                    </p:set>
                                    <p:animEffect transition="in" filter="fade">
                                      <p:cBhvr>
                                        <p:cTn id="184" dur="500"/>
                                        <p:tgtEl>
                                          <p:spTgt spid="184">
                                            <p:txEl>
                                              <p:pRg st="1" end="1"/>
                                            </p:txEl>
                                          </p:spTgt>
                                        </p:tgtEl>
                                      </p:cBhvr>
                                    </p:animEffect>
                                  </p:childTnLst>
                                </p:cTn>
                              </p:par>
                            </p:childTnLst>
                          </p:cTn>
                        </p:par>
                        <p:par>
                          <p:cTn id="185" fill="hold">
                            <p:stCondLst>
                              <p:cond delay="21500"/>
                            </p:stCondLst>
                            <p:childTnLst>
                              <p:par>
                                <p:cTn id="186" presetID="10" presetClass="entr" presetSubtype="0" fill="hold" nodeType="afterEffect">
                                  <p:stCondLst>
                                    <p:cond delay="0"/>
                                  </p:stCondLst>
                                  <p:childTnLst>
                                    <p:set>
                                      <p:cBhvr>
                                        <p:cTn id="187" dur="1" fill="hold">
                                          <p:stCondLst>
                                            <p:cond delay="0"/>
                                          </p:stCondLst>
                                        </p:cTn>
                                        <p:tgtEl>
                                          <p:spTgt spid="184">
                                            <p:txEl>
                                              <p:pRg st="2" end="2"/>
                                            </p:txEl>
                                          </p:spTgt>
                                        </p:tgtEl>
                                        <p:attrNameLst>
                                          <p:attrName>style.visibility</p:attrName>
                                        </p:attrNameLst>
                                      </p:cBhvr>
                                      <p:to>
                                        <p:strVal val="visible"/>
                                      </p:to>
                                    </p:set>
                                    <p:animEffect transition="in" filter="fade">
                                      <p:cBhvr>
                                        <p:cTn id="188" dur="500"/>
                                        <p:tgtEl>
                                          <p:spTgt spid="184">
                                            <p:txEl>
                                              <p:pRg st="2" end="2"/>
                                            </p:txEl>
                                          </p:spTgt>
                                        </p:tgtEl>
                                      </p:cBhvr>
                                    </p:animEffect>
                                  </p:childTnLst>
                                </p:cTn>
                              </p:par>
                            </p:childTnLst>
                          </p:cTn>
                        </p:par>
                        <p:par>
                          <p:cTn id="189" fill="hold">
                            <p:stCondLst>
                              <p:cond delay="22000"/>
                            </p:stCondLst>
                            <p:childTnLst>
                              <p:par>
                                <p:cTn id="190" presetID="10" presetClass="entr" presetSubtype="0" fill="hold" nodeType="afterEffect">
                                  <p:stCondLst>
                                    <p:cond delay="0"/>
                                  </p:stCondLst>
                                  <p:childTnLst>
                                    <p:set>
                                      <p:cBhvr>
                                        <p:cTn id="191" dur="1" fill="hold">
                                          <p:stCondLst>
                                            <p:cond delay="0"/>
                                          </p:stCondLst>
                                        </p:cTn>
                                        <p:tgtEl>
                                          <p:spTgt spid="184">
                                            <p:txEl>
                                              <p:pRg st="3" end="3"/>
                                            </p:txEl>
                                          </p:spTgt>
                                        </p:tgtEl>
                                        <p:attrNameLst>
                                          <p:attrName>style.visibility</p:attrName>
                                        </p:attrNameLst>
                                      </p:cBhvr>
                                      <p:to>
                                        <p:strVal val="visible"/>
                                      </p:to>
                                    </p:set>
                                    <p:animEffect transition="in" filter="fade">
                                      <p:cBhvr>
                                        <p:cTn id="192" dur="500"/>
                                        <p:tgtEl>
                                          <p:spTgt spid="184">
                                            <p:txEl>
                                              <p:pRg st="3" end="3"/>
                                            </p:txEl>
                                          </p:spTgt>
                                        </p:tgtEl>
                                      </p:cBhvr>
                                    </p:animEffect>
                                  </p:childTnLst>
                                </p:cTn>
                              </p:par>
                            </p:childTnLst>
                          </p:cTn>
                        </p:par>
                        <p:par>
                          <p:cTn id="193" fill="hold">
                            <p:stCondLst>
                              <p:cond delay="22500"/>
                            </p:stCondLst>
                            <p:childTnLst>
                              <p:par>
                                <p:cTn id="194" presetID="10" presetClass="entr" presetSubtype="0" fill="hold" nodeType="afterEffect">
                                  <p:stCondLst>
                                    <p:cond delay="0"/>
                                  </p:stCondLst>
                                  <p:childTnLst>
                                    <p:set>
                                      <p:cBhvr>
                                        <p:cTn id="195" dur="1" fill="hold">
                                          <p:stCondLst>
                                            <p:cond delay="0"/>
                                          </p:stCondLst>
                                        </p:cTn>
                                        <p:tgtEl>
                                          <p:spTgt spid="184">
                                            <p:txEl>
                                              <p:pRg st="4" end="4"/>
                                            </p:txEl>
                                          </p:spTgt>
                                        </p:tgtEl>
                                        <p:attrNameLst>
                                          <p:attrName>style.visibility</p:attrName>
                                        </p:attrNameLst>
                                      </p:cBhvr>
                                      <p:to>
                                        <p:strVal val="visible"/>
                                      </p:to>
                                    </p:set>
                                    <p:animEffect transition="in" filter="fade">
                                      <p:cBhvr>
                                        <p:cTn id="196" dur="500"/>
                                        <p:tgtEl>
                                          <p:spTgt spid="184">
                                            <p:txEl>
                                              <p:pRg st="4" end="4"/>
                                            </p:txEl>
                                          </p:spTgt>
                                        </p:tgtEl>
                                      </p:cBhvr>
                                    </p:animEffect>
                                  </p:childTnLst>
                                </p:cTn>
                              </p:par>
                            </p:childTnLst>
                          </p:cTn>
                        </p:par>
                        <p:par>
                          <p:cTn id="197" fill="hold">
                            <p:stCondLst>
                              <p:cond delay="23000"/>
                            </p:stCondLst>
                            <p:childTnLst>
                              <p:par>
                                <p:cTn id="198" presetID="10" presetClass="entr" presetSubtype="0" fill="hold" nodeType="afterEffect">
                                  <p:stCondLst>
                                    <p:cond delay="0"/>
                                  </p:stCondLst>
                                  <p:childTnLst>
                                    <p:set>
                                      <p:cBhvr>
                                        <p:cTn id="199" dur="1" fill="hold">
                                          <p:stCondLst>
                                            <p:cond delay="0"/>
                                          </p:stCondLst>
                                        </p:cTn>
                                        <p:tgtEl>
                                          <p:spTgt spid="184">
                                            <p:txEl>
                                              <p:pRg st="5" end="5"/>
                                            </p:txEl>
                                          </p:spTgt>
                                        </p:tgtEl>
                                        <p:attrNameLst>
                                          <p:attrName>style.visibility</p:attrName>
                                        </p:attrNameLst>
                                      </p:cBhvr>
                                      <p:to>
                                        <p:strVal val="visible"/>
                                      </p:to>
                                    </p:set>
                                    <p:animEffect transition="in" filter="fade">
                                      <p:cBhvr>
                                        <p:cTn id="200" dur="500"/>
                                        <p:tgtEl>
                                          <p:spTgt spid="184">
                                            <p:txEl>
                                              <p:pRg st="5" end="5"/>
                                            </p:txEl>
                                          </p:spTgt>
                                        </p:tgtEl>
                                      </p:cBhvr>
                                    </p:animEffect>
                                  </p:childTnLst>
                                </p:cTn>
                              </p:par>
                            </p:childTnLst>
                          </p:cTn>
                        </p:par>
                        <p:par>
                          <p:cTn id="201" fill="hold">
                            <p:stCondLst>
                              <p:cond delay="23500"/>
                            </p:stCondLst>
                            <p:childTnLst>
                              <p:par>
                                <p:cTn id="202" presetID="10" presetClass="entr" presetSubtype="0" fill="hold" nodeType="afterEffect">
                                  <p:stCondLst>
                                    <p:cond delay="0"/>
                                  </p:stCondLst>
                                  <p:childTnLst>
                                    <p:set>
                                      <p:cBhvr>
                                        <p:cTn id="203" dur="1" fill="hold">
                                          <p:stCondLst>
                                            <p:cond delay="0"/>
                                          </p:stCondLst>
                                        </p:cTn>
                                        <p:tgtEl>
                                          <p:spTgt spid="184">
                                            <p:txEl>
                                              <p:pRg st="6" end="6"/>
                                            </p:txEl>
                                          </p:spTgt>
                                        </p:tgtEl>
                                        <p:attrNameLst>
                                          <p:attrName>style.visibility</p:attrName>
                                        </p:attrNameLst>
                                      </p:cBhvr>
                                      <p:to>
                                        <p:strVal val="visible"/>
                                      </p:to>
                                    </p:set>
                                    <p:animEffect transition="in" filter="fade">
                                      <p:cBhvr>
                                        <p:cTn id="204" dur="500"/>
                                        <p:tgtEl>
                                          <p:spTgt spid="184">
                                            <p:txEl>
                                              <p:pRg st="6" end="6"/>
                                            </p:txEl>
                                          </p:spTgt>
                                        </p:tgtEl>
                                      </p:cBhvr>
                                    </p:animEffect>
                                  </p:childTnLst>
                                </p:cTn>
                              </p:par>
                            </p:childTnLst>
                          </p:cTn>
                        </p:par>
                        <p:par>
                          <p:cTn id="205" fill="hold">
                            <p:stCondLst>
                              <p:cond delay="24000"/>
                            </p:stCondLst>
                            <p:childTnLst>
                              <p:par>
                                <p:cTn id="206" presetID="10" presetClass="entr" presetSubtype="0" fill="hold" nodeType="afterEffect">
                                  <p:stCondLst>
                                    <p:cond delay="0"/>
                                  </p:stCondLst>
                                  <p:childTnLst>
                                    <p:set>
                                      <p:cBhvr>
                                        <p:cTn id="207" dur="1" fill="hold">
                                          <p:stCondLst>
                                            <p:cond delay="0"/>
                                          </p:stCondLst>
                                        </p:cTn>
                                        <p:tgtEl>
                                          <p:spTgt spid="184">
                                            <p:txEl>
                                              <p:pRg st="7" end="7"/>
                                            </p:txEl>
                                          </p:spTgt>
                                        </p:tgtEl>
                                        <p:attrNameLst>
                                          <p:attrName>style.visibility</p:attrName>
                                        </p:attrNameLst>
                                      </p:cBhvr>
                                      <p:to>
                                        <p:strVal val="visible"/>
                                      </p:to>
                                    </p:set>
                                    <p:animEffect transition="in" filter="fade">
                                      <p:cBhvr>
                                        <p:cTn id="208" dur="500"/>
                                        <p:tgtEl>
                                          <p:spTgt spid="184">
                                            <p:txEl>
                                              <p:pRg st="7" end="7"/>
                                            </p:txEl>
                                          </p:spTgt>
                                        </p:tgtEl>
                                      </p:cBhvr>
                                    </p:animEffect>
                                  </p:childTnLst>
                                </p:cTn>
                              </p:par>
                            </p:childTnLst>
                          </p:cTn>
                        </p:par>
                        <p:par>
                          <p:cTn id="209" fill="hold">
                            <p:stCondLst>
                              <p:cond delay="24500"/>
                            </p:stCondLst>
                            <p:childTnLst>
                              <p:par>
                                <p:cTn id="210" presetID="10" presetClass="entr" presetSubtype="0" fill="hold" nodeType="afterEffect">
                                  <p:stCondLst>
                                    <p:cond delay="0"/>
                                  </p:stCondLst>
                                  <p:childTnLst>
                                    <p:set>
                                      <p:cBhvr>
                                        <p:cTn id="211" dur="1" fill="hold">
                                          <p:stCondLst>
                                            <p:cond delay="0"/>
                                          </p:stCondLst>
                                        </p:cTn>
                                        <p:tgtEl>
                                          <p:spTgt spid="184">
                                            <p:txEl>
                                              <p:pRg st="8" end="8"/>
                                            </p:txEl>
                                          </p:spTgt>
                                        </p:tgtEl>
                                        <p:attrNameLst>
                                          <p:attrName>style.visibility</p:attrName>
                                        </p:attrNameLst>
                                      </p:cBhvr>
                                      <p:to>
                                        <p:strVal val="visible"/>
                                      </p:to>
                                    </p:set>
                                    <p:animEffect transition="in" filter="fade">
                                      <p:cBhvr>
                                        <p:cTn id="212" dur="500"/>
                                        <p:tgtEl>
                                          <p:spTgt spid="1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2400" b="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95" name="Google Shape;195;p41"/>
          <p:cNvSpPr txBox="1">
            <a:spLocks noGrp="1"/>
          </p:cNvSpPr>
          <p:nvPr>
            <p:ph type="body" idx="1"/>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rtl="0">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rtl="0">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rtl="0">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rtl="0">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rtl="0">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96" name="Google Shape;196;p41"/>
          <p:cNvSpPr txBox="1">
            <a:spLocks noGrp="1"/>
          </p:cNvSpPr>
          <p:nvPr>
            <p:ph type="body" idx="2"/>
          </p:nvPr>
        </p:nvSpPr>
        <p:spPr>
          <a:xfrm>
            <a:off x="114302" y="1214051"/>
            <a:ext cx="8915400" cy="3227400"/>
          </a:xfrm>
          <a:prstGeom prst="rect">
            <a:avLst/>
          </a:prstGeom>
          <a:noFill/>
          <a:ln>
            <a:noFill/>
          </a:ln>
        </p:spPr>
        <p:txBody>
          <a:bodyPr spcFirstLastPara="1" wrap="square" lIns="68575" tIns="68575" rIns="68575" bIns="68575" anchor="t" anchorCtr="0">
            <a:noAutofit/>
          </a:bodyPr>
          <a:lstStyle>
            <a:lvl1pPr marL="457200" lvl="0" indent="-298450" rtl="0">
              <a:spcBef>
                <a:spcPts val="0"/>
              </a:spcBef>
              <a:spcAft>
                <a:spcPts val="0"/>
              </a:spcAft>
              <a:buClr>
                <a:schemeClr val="accent1"/>
              </a:buClr>
              <a:buSzPts val="1100"/>
              <a:buFont typeface="Noto Sans Symbols"/>
              <a:buChar char="▪"/>
              <a:defRPr sz="1200">
                <a:solidFill>
                  <a:schemeClr val="dk2"/>
                </a:solidFill>
              </a:defRPr>
            </a:lvl1pPr>
            <a:lvl2pPr marL="914400" lvl="1" indent="-298450" rtl="0">
              <a:spcBef>
                <a:spcPts val="900"/>
              </a:spcBef>
              <a:spcAft>
                <a:spcPts val="0"/>
              </a:spcAft>
              <a:buSzPts val="1100"/>
              <a:buChar char="○"/>
              <a:defRPr sz="12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900"/>
            </a:lvl4pPr>
            <a:lvl5pPr marL="2286000" lvl="4" indent="-298450" rtl="0">
              <a:spcBef>
                <a:spcPts val="1600"/>
              </a:spcBef>
              <a:spcAft>
                <a:spcPts val="0"/>
              </a:spcAft>
              <a:buSzPts val="1100"/>
              <a:buChar char="○"/>
              <a:defRPr sz="9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197" name="Google Shape;197;p41"/>
          <p:cNvSpPr txBox="1">
            <a:spLocks noGrp="1"/>
          </p:cNvSpPr>
          <p:nvPr>
            <p:ph type="body" idx="3"/>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0"/>
              </a:spcBef>
              <a:spcAft>
                <a:spcPts val="0"/>
              </a:spcAft>
              <a:buSzPts val="1100"/>
              <a:buFont typeface="Arial"/>
              <a:buNone/>
              <a:defRPr sz="600"/>
            </a:lvl1pPr>
            <a:lvl2pPr marL="914400" lvl="1" indent="-228600" rtl="0">
              <a:spcBef>
                <a:spcPts val="0"/>
              </a:spcBef>
              <a:spcAft>
                <a:spcPts val="0"/>
              </a:spcAft>
              <a:buSzPts val="1100"/>
              <a:buFont typeface="Open Sans"/>
              <a:buNone/>
              <a:defRPr sz="800"/>
            </a:lvl2pPr>
            <a:lvl3pPr marL="1371600" lvl="2" indent="-228600" rtl="0">
              <a:spcBef>
                <a:spcPts val="1600"/>
              </a:spcBef>
              <a:spcAft>
                <a:spcPts val="0"/>
              </a:spcAft>
              <a:buSzPts val="1100"/>
              <a:buFont typeface="Open Sans"/>
              <a:buNone/>
              <a:defRPr sz="800"/>
            </a:lvl3pPr>
            <a:lvl4pPr marL="1828800" lvl="3" indent="-228600" rtl="0">
              <a:spcBef>
                <a:spcPts val="1600"/>
              </a:spcBef>
              <a:spcAft>
                <a:spcPts val="0"/>
              </a:spcAft>
              <a:buSzPts val="1100"/>
              <a:buFont typeface="Open Sans"/>
              <a:buNone/>
              <a:defRPr sz="800"/>
            </a:lvl4pPr>
            <a:lvl5pPr marL="2286000" lvl="4" indent="-228600" rtl="0">
              <a:spcBef>
                <a:spcPts val="1600"/>
              </a:spcBef>
              <a:spcAft>
                <a:spcPts val="0"/>
              </a:spcAft>
              <a:buSzPts val="1100"/>
              <a:buFont typeface="Open Sans"/>
              <a:buNone/>
              <a:defRPr sz="8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500"/>
                                        <p:tgtEl>
                                          <p:spTgt spid="19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6">
                                            <p:txEl>
                                              <p:pRg st="1" end="1"/>
                                            </p:txEl>
                                          </p:spTgt>
                                        </p:tgtEl>
                                        <p:attrNameLst>
                                          <p:attrName>style.visibility</p:attrName>
                                        </p:attrNameLst>
                                      </p:cBhvr>
                                      <p:to>
                                        <p:strVal val="visible"/>
                                      </p:to>
                                    </p:set>
                                    <p:animEffect transition="in" filter="fade">
                                      <p:cBhvr>
                                        <p:cTn id="10" dur="500"/>
                                        <p:tgtEl>
                                          <p:spTgt spid="19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6">
                                            <p:txEl>
                                              <p:pRg st="2" end="2"/>
                                            </p:txEl>
                                          </p:spTgt>
                                        </p:tgtEl>
                                        <p:attrNameLst>
                                          <p:attrName>style.visibility</p:attrName>
                                        </p:attrNameLst>
                                      </p:cBhvr>
                                      <p:to>
                                        <p:strVal val="visible"/>
                                      </p:to>
                                    </p:set>
                                    <p:animEffect transition="in" filter="fade">
                                      <p:cBhvr>
                                        <p:cTn id="13" dur="500"/>
                                        <p:tgtEl>
                                          <p:spTgt spid="19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6">
                                            <p:txEl>
                                              <p:pRg st="3" end="3"/>
                                            </p:txEl>
                                          </p:spTgt>
                                        </p:tgtEl>
                                        <p:attrNameLst>
                                          <p:attrName>style.visibility</p:attrName>
                                        </p:attrNameLst>
                                      </p:cBhvr>
                                      <p:to>
                                        <p:strVal val="visible"/>
                                      </p:to>
                                    </p:set>
                                    <p:animEffect transition="in" filter="fade">
                                      <p:cBhvr>
                                        <p:cTn id="16" dur="500"/>
                                        <p:tgtEl>
                                          <p:spTgt spid="19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6">
                                            <p:txEl>
                                              <p:pRg st="4" end="4"/>
                                            </p:txEl>
                                          </p:spTgt>
                                        </p:tgtEl>
                                        <p:attrNameLst>
                                          <p:attrName>style.visibility</p:attrName>
                                        </p:attrNameLst>
                                      </p:cBhvr>
                                      <p:to>
                                        <p:strVal val="visible"/>
                                      </p:to>
                                    </p:set>
                                    <p:animEffect transition="in" filter="fade">
                                      <p:cBhvr>
                                        <p:cTn id="19" dur="500"/>
                                        <p:tgtEl>
                                          <p:spTgt spid="19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6">
                                            <p:txEl>
                                              <p:pRg st="5" end="5"/>
                                            </p:txEl>
                                          </p:spTgt>
                                        </p:tgtEl>
                                        <p:attrNameLst>
                                          <p:attrName>style.visibility</p:attrName>
                                        </p:attrNameLst>
                                      </p:cBhvr>
                                      <p:to>
                                        <p:strVal val="visible"/>
                                      </p:to>
                                    </p:set>
                                    <p:animEffect transition="in" filter="fade">
                                      <p:cBhvr>
                                        <p:cTn id="22" dur="500"/>
                                        <p:tgtEl>
                                          <p:spTgt spid="19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6">
                                            <p:txEl>
                                              <p:pRg st="6" end="6"/>
                                            </p:txEl>
                                          </p:spTgt>
                                        </p:tgtEl>
                                        <p:attrNameLst>
                                          <p:attrName>style.visibility</p:attrName>
                                        </p:attrNameLst>
                                      </p:cBhvr>
                                      <p:to>
                                        <p:strVal val="visible"/>
                                      </p:to>
                                    </p:set>
                                    <p:animEffect transition="in" filter="fade">
                                      <p:cBhvr>
                                        <p:cTn id="25" dur="500"/>
                                        <p:tgtEl>
                                          <p:spTgt spid="19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6">
                                            <p:txEl>
                                              <p:pRg st="7" end="7"/>
                                            </p:txEl>
                                          </p:spTgt>
                                        </p:tgtEl>
                                        <p:attrNameLst>
                                          <p:attrName>style.visibility</p:attrName>
                                        </p:attrNameLst>
                                      </p:cBhvr>
                                      <p:to>
                                        <p:strVal val="visible"/>
                                      </p:to>
                                    </p:set>
                                    <p:animEffect transition="in" filter="fade">
                                      <p:cBhvr>
                                        <p:cTn id="28" dur="500"/>
                                        <p:tgtEl>
                                          <p:spTgt spid="19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6">
                                            <p:txEl>
                                              <p:pRg st="8" end="8"/>
                                            </p:txEl>
                                          </p:spTgt>
                                        </p:tgtEl>
                                        <p:attrNameLst>
                                          <p:attrName>style.visibility</p:attrName>
                                        </p:attrNameLst>
                                      </p:cBhvr>
                                      <p:to>
                                        <p:strVal val="visible"/>
                                      </p:to>
                                    </p:set>
                                    <p:animEffect transition="in" filter="fade">
                                      <p:cBhvr>
                                        <p:cTn id="31" dur="500"/>
                                        <p:tgtEl>
                                          <p:spTgt spid="1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ue Impact Slide">
  <p:cSld name="Blue Impact Slide">
    <p:spTree>
      <p:nvGrpSpPr>
        <p:cNvPr id="1" name="Shape 198"/>
        <p:cNvGrpSpPr/>
        <p:nvPr/>
      </p:nvGrpSpPr>
      <p:grpSpPr>
        <a:xfrm>
          <a:off x="0" y="0"/>
          <a:ext cx="0" cy="0"/>
          <a:chOff x="0" y="0"/>
          <a:chExt cx="0" cy="0"/>
        </a:xfrm>
      </p:grpSpPr>
      <p:sp>
        <p:nvSpPr>
          <p:cNvPr id="199" name="Google Shape;199;p42"/>
          <p:cNvSpPr/>
          <p:nvPr/>
        </p:nvSpPr>
        <p:spPr>
          <a:xfrm>
            <a:off x="0" y="0"/>
            <a:ext cx="9144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AEEF"/>
              </a:solidFill>
              <a:latin typeface="Open Sans"/>
              <a:ea typeface="Open Sans"/>
              <a:cs typeface="Open Sans"/>
              <a:sym typeface="Open Sans"/>
            </a:endParaRPr>
          </a:p>
        </p:txBody>
      </p:sp>
      <p:sp>
        <p:nvSpPr>
          <p:cNvPr id="200" name="Google Shape;200;p42"/>
          <p:cNvSpPr txBox="1">
            <a:spLocks noGrp="1"/>
          </p:cNvSpPr>
          <p:nvPr>
            <p:ph type="title"/>
          </p:nvPr>
        </p:nvSpPr>
        <p:spPr>
          <a:xfrm>
            <a:off x="457200" y="1982194"/>
            <a:ext cx="8229600" cy="11790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4500" b="0">
                <a:solidFill>
                  <a:schemeClr val="lt1"/>
                </a:solidFill>
                <a:latin typeface="Open Sans"/>
                <a:ea typeface="Open Sans"/>
                <a:cs typeface="Open Sans"/>
                <a:sym typeface="Open Sans"/>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01" name="Google Shape;201;p42"/>
          <p:cNvSpPr txBox="1">
            <a:spLocks noGrp="1"/>
          </p:cNvSpPr>
          <p:nvPr>
            <p:ph type="body" idx="1"/>
          </p:nvPr>
        </p:nvSpPr>
        <p:spPr>
          <a:xfrm>
            <a:off x="457200" y="1561743"/>
            <a:ext cx="8229600" cy="447300"/>
          </a:xfrm>
          <a:prstGeom prst="rect">
            <a:avLst/>
          </a:prstGeom>
          <a:noFill/>
          <a:ln>
            <a:noFill/>
          </a:ln>
        </p:spPr>
        <p:txBody>
          <a:bodyPr spcFirstLastPara="1" wrap="square" lIns="68575" tIns="68575" rIns="68575" bIns="68575" anchor="t" anchorCtr="0">
            <a:noAutofit/>
          </a:bodyPr>
          <a:lstStyle>
            <a:lvl1pPr marL="457200" lvl="0" indent="-228600" rtl="0">
              <a:spcBef>
                <a:spcPts val="0"/>
              </a:spcBef>
              <a:spcAft>
                <a:spcPts val="0"/>
              </a:spcAft>
              <a:buClr>
                <a:srgbClr val="1D4358"/>
              </a:buClr>
              <a:buSzPts val="1100"/>
              <a:buFont typeface="Open Sans"/>
              <a:buNone/>
              <a:defRPr sz="2700" b="0">
                <a:solidFill>
                  <a:srgbClr val="1D4358"/>
                </a:solidFill>
                <a:latin typeface="Open Sans"/>
                <a:ea typeface="Open Sans"/>
                <a:cs typeface="Open Sans"/>
                <a:sym typeface="Open Sans"/>
              </a:defRPr>
            </a:lvl1pPr>
            <a:lvl2pPr marL="914400" lvl="1" indent="-298450" rtl="0">
              <a:spcBef>
                <a:spcPts val="1600"/>
              </a:spcBef>
              <a:spcAft>
                <a:spcPts val="0"/>
              </a:spcAft>
              <a:buSzPts val="1100"/>
              <a:buChar char="○"/>
              <a:defRPr sz="3000" b="1">
                <a:solidFill>
                  <a:srgbClr val="FFFF00"/>
                </a:solidFill>
                <a:latin typeface="Questrial"/>
                <a:ea typeface="Questrial"/>
                <a:cs typeface="Questrial"/>
                <a:sym typeface="Questrial"/>
              </a:defRPr>
            </a:lvl2pPr>
            <a:lvl3pPr marL="1371600" lvl="2" indent="-298450" rtl="0">
              <a:spcBef>
                <a:spcPts val="1600"/>
              </a:spcBef>
              <a:spcAft>
                <a:spcPts val="0"/>
              </a:spcAft>
              <a:buSzPts val="1100"/>
              <a:buChar char="■"/>
              <a:defRPr sz="3000" b="1">
                <a:solidFill>
                  <a:srgbClr val="FFFF00"/>
                </a:solidFill>
                <a:latin typeface="Questrial"/>
                <a:ea typeface="Questrial"/>
                <a:cs typeface="Questrial"/>
                <a:sym typeface="Questrial"/>
              </a:defRPr>
            </a:lvl3pPr>
            <a:lvl4pPr marL="1828800" lvl="3" indent="-298450" rtl="0">
              <a:spcBef>
                <a:spcPts val="1600"/>
              </a:spcBef>
              <a:spcAft>
                <a:spcPts val="0"/>
              </a:spcAft>
              <a:buSzPts val="1100"/>
              <a:buChar char="●"/>
              <a:defRPr sz="3000" b="1">
                <a:solidFill>
                  <a:srgbClr val="FFFF00"/>
                </a:solidFill>
                <a:latin typeface="Questrial"/>
                <a:ea typeface="Questrial"/>
                <a:cs typeface="Questrial"/>
                <a:sym typeface="Questrial"/>
              </a:defRPr>
            </a:lvl4pPr>
            <a:lvl5pPr marL="2286000" lvl="4" indent="-298450" rtl="0">
              <a:spcBef>
                <a:spcPts val="1600"/>
              </a:spcBef>
              <a:spcAft>
                <a:spcPts val="0"/>
              </a:spcAft>
              <a:buSzPts val="1100"/>
              <a:buChar char="○"/>
              <a:defRPr sz="3000" b="1">
                <a:solidFill>
                  <a:srgbClr val="FFFF00"/>
                </a:solidFill>
                <a:latin typeface="Questrial"/>
                <a:ea typeface="Questrial"/>
                <a:cs typeface="Questrial"/>
                <a:sym typeface="Questrial"/>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202" name="Google Shape;202;p42"/>
          <p:cNvSpPr/>
          <p:nvPr/>
        </p:nvSpPr>
        <p:spPr>
          <a:xfrm>
            <a:off x="8820083" y="4940828"/>
            <a:ext cx="251400" cy="885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203" name="Google Shape;203;p42"/>
          <p:cNvSpPr txBox="1"/>
          <p:nvPr/>
        </p:nvSpPr>
        <p:spPr>
          <a:xfrm>
            <a:off x="6342745" y="4911638"/>
            <a:ext cx="2532900" cy="150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pic>
        <p:nvPicPr>
          <p:cNvPr id="204" name="Google Shape;204;p42"/>
          <p:cNvPicPr preferRelativeResize="0"/>
          <p:nvPr/>
        </p:nvPicPr>
        <p:blipFill rotWithShape="1">
          <a:blip r:embed="rId2">
            <a:alphaModFix/>
          </a:blip>
          <a:srcRect/>
          <a:stretch/>
        </p:blipFill>
        <p:spPr>
          <a:xfrm>
            <a:off x="100048" y="4775512"/>
            <a:ext cx="425100" cy="296700"/>
          </a:xfrm>
          <a:prstGeom prst="rect">
            <a:avLst/>
          </a:prstGeom>
          <a:noFill/>
          <a:ln>
            <a:noFill/>
          </a:ln>
        </p:spPr>
      </p:pic>
      <p:sp>
        <p:nvSpPr>
          <p:cNvPr id="205" name="Google Shape;205;p42"/>
          <p:cNvSpPr/>
          <p:nvPr/>
        </p:nvSpPr>
        <p:spPr>
          <a:xfrm>
            <a:off x="948160" y="4852756"/>
            <a:ext cx="22263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a:solidFill>
                  <a:schemeClr val="lt1"/>
                </a:solidFill>
                <a:latin typeface="Open Sans"/>
                <a:ea typeface="Open Sans"/>
                <a:cs typeface="Open Sans"/>
                <a:sym typeface="Open Sans"/>
              </a:rPr>
              <a:t>Tweet With Us: #realworldanalytics</a:t>
            </a:r>
            <a:endParaRPr sz="1100" b="0" i="0" u="none" strike="noStrike" cap="none">
              <a:solidFill>
                <a:schemeClr val="lt1"/>
              </a:solidFill>
              <a:latin typeface="Open Sans"/>
              <a:ea typeface="Open Sans"/>
              <a:cs typeface="Open Sans"/>
              <a:sym typeface="Open Sans"/>
            </a:endParaRPr>
          </a:p>
        </p:txBody>
      </p:sp>
      <p:pic>
        <p:nvPicPr>
          <p:cNvPr id="206" name="Google Shape;206;p42"/>
          <p:cNvPicPr preferRelativeResize="0"/>
          <p:nvPr/>
        </p:nvPicPr>
        <p:blipFill rotWithShape="1">
          <a:blip r:embed="rId3">
            <a:alphaModFix/>
          </a:blip>
          <a:srcRect/>
          <a:stretch/>
        </p:blipFill>
        <p:spPr>
          <a:xfrm>
            <a:off x="725574" y="4891466"/>
            <a:ext cx="225900" cy="1623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07"/>
        <p:cNvGrpSpPr/>
        <p:nvPr/>
      </p:nvGrpSpPr>
      <p:grpSpPr>
        <a:xfrm>
          <a:off x="0" y="0"/>
          <a:ext cx="0" cy="0"/>
          <a:chOff x="0" y="0"/>
          <a:chExt cx="0" cy="0"/>
        </a:xfrm>
      </p:grpSpPr>
      <p:sp>
        <p:nvSpPr>
          <p:cNvPr id="208" name="Google Shape;208;p43"/>
          <p:cNvSpPr txBox="1">
            <a:spLocks noGrp="1"/>
          </p:cNvSpPr>
          <p:nvPr>
            <p:ph type="body" idx="1"/>
          </p:nvPr>
        </p:nvSpPr>
        <p:spPr>
          <a:xfrm>
            <a:off x="457214" y="1085850"/>
            <a:ext cx="8371800" cy="35088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00000"/>
              </a:lnSpc>
              <a:spcBef>
                <a:spcPts val="400"/>
              </a:spcBef>
              <a:spcAft>
                <a:spcPts val="0"/>
              </a:spcAft>
              <a:buClr>
                <a:schemeClr val="accent1"/>
              </a:buClr>
              <a:buSzPts val="1100"/>
              <a:buFont typeface="Noto Sans Symbols"/>
              <a:buChar char="▪"/>
              <a:defRPr sz="1800"/>
            </a:lvl1pPr>
            <a:lvl2pPr marL="914400" marR="0" lvl="1" indent="-298450" algn="l" rtl="0">
              <a:lnSpc>
                <a:spcPct val="100000"/>
              </a:lnSpc>
              <a:spcBef>
                <a:spcPts val="400"/>
              </a:spcBef>
              <a:spcAft>
                <a:spcPts val="0"/>
              </a:spcAft>
              <a:buClr>
                <a:schemeClr val="accent1"/>
              </a:buClr>
              <a:buSzPts val="1100"/>
              <a:buFont typeface="Noto Sans Symbols"/>
              <a:buChar char="▪"/>
              <a:defRPr sz="1100"/>
            </a:lvl2pPr>
            <a:lvl3pPr marL="1371600" marR="0" lvl="2" indent="-298450" algn="l" rtl="0">
              <a:lnSpc>
                <a:spcPct val="100000"/>
              </a:lnSpc>
              <a:spcBef>
                <a:spcPts val="300"/>
              </a:spcBef>
              <a:spcAft>
                <a:spcPts val="0"/>
              </a:spcAft>
              <a:buClr>
                <a:schemeClr val="accent1"/>
              </a:buClr>
              <a:buSzPts val="1100"/>
              <a:buFont typeface="Noto Sans Symbols"/>
              <a:buChar char="▪"/>
              <a:defRPr sz="1400"/>
            </a:lvl3pPr>
            <a:lvl4pPr marL="1828800" marR="0" lvl="3" indent="-298450" algn="l" rtl="0">
              <a:lnSpc>
                <a:spcPct val="100000"/>
              </a:lnSpc>
              <a:spcBef>
                <a:spcPts val="300"/>
              </a:spcBef>
              <a:spcAft>
                <a:spcPts val="0"/>
              </a:spcAft>
              <a:buClr>
                <a:schemeClr val="accent1"/>
              </a:buClr>
              <a:buSzPts val="1100"/>
              <a:buFont typeface="Noto Sans Symbols"/>
              <a:buChar char="▪"/>
              <a:defRPr sz="1100"/>
            </a:lvl4pPr>
            <a:lvl5pPr marL="2286000" marR="0" lvl="4" indent="-298450" algn="l" rtl="0">
              <a:lnSpc>
                <a:spcPct val="100000"/>
              </a:lnSpc>
              <a:spcBef>
                <a:spcPts val="300"/>
              </a:spcBef>
              <a:spcAft>
                <a:spcPts val="0"/>
              </a:spcAft>
              <a:buClr>
                <a:schemeClr val="accent1"/>
              </a:buClr>
              <a:buSzPts val="1100"/>
              <a:buFont typeface="Noto Sans Symbols"/>
              <a:buChar char="▪"/>
              <a:defRPr sz="1100"/>
            </a:lvl5pPr>
            <a:lvl6pPr marL="2743200" lvl="5" indent="-298450" rtl="0">
              <a:spcBef>
                <a:spcPts val="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209" name="Google Shape;209;p43"/>
          <p:cNvSpPr txBox="1">
            <a:spLocks noGrp="1"/>
          </p:cNvSpPr>
          <p:nvPr>
            <p:ph type="title"/>
          </p:nvPr>
        </p:nvSpPr>
        <p:spPr>
          <a:xfrm>
            <a:off x="457214" y="57150"/>
            <a:ext cx="8371800" cy="857400"/>
          </a:xfrm>
          <a:prstGeom prst="rect">
            <a:avLst/>
          </a:prstGeom>
          <a:noFill/>
          <a:ln>
            <a:noFill/>
          </a:ln>
        </p:spPr>
        <p:txBody>
          <a:bodyPr spcFirstLastPara="1" wrap="square" lIns="68575" tIns="68575" rIns="68575" bIns="68575" anchor="ctr" anchorCtr="0">
            <a:noAutofit/>
          </a:bodyPr>
          <a:lstStyle>
            <a:lvl1pPr lvl="0" rtl="0">
              <a:spcBef>
                <a:spcPts val="0"/>
              </a:spcBef>
              <a:spcAft>
                <a:spcPts val="0"/>
              </a:spcAft>
              <a:buSzPts val="1100"/>
              <a:buNone/>
              <a:defRPr sz="24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mp; Chart">
  <p:cSld name="Title &amp; Chart">
    <p:spTree>
      <p:nvGrpSpPr>
        <p:cNvPr id="1" name="Shape 210"/>
        <p:cNvGrpSpPr/>
        <p:nvPr/>
      </p:nvGrpSpPr>
      <p:grpSpPr>
        <a:xfrm>
          <a:off x="0" y="0"/>
          <a:ext cx="0" cy="0"/>
          <a:chOff x="0" y="0"/>
          <a:chExt cx="0" cy="0"/>
        </a:xfrm>
      </p:grpSpPr>
      <p:sp>
        <p:nvSpPr>
          <p:cNvPr id="211" name="Google Shape;211;p44"/>
          <p:cNvSpPr txBox="1">
            <a:spLocks noGrp="1"/>
          </p:cNvSpPr>
          <p:nvPr>
            <p:ph type="body" idx="1"/>
          </p:nvPr>
        </p:nvSpPr>
        <p:spPr>
          <a:xfrm>
            <a:off x="114301" y="4514852"/>
            <a:ext cx="8915400" cy="2928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0"/>
              </a:spcBef>
              <a:spcAft>
                <a:spcPts val="0"/>
              </a:spcAft>
              <a:buSzPts val="1100"/>
              <a:buFont typeface="Arial"/>
              <a:buNone/>
              <a:defRPr sz="600"/>
            </a:lvl1pPr>
            <a:lvl2pPr marL="914400" lvl="1" indent="-228600" rtl="0">
              <a:spcBef>
                <a:spcPts val="0"/>
              </a:spcBef>
              <a:spcAft>
                <a:spcPts val="0"/>
              </a:spcAft>
              <a:buSzPts val="1100"/>
              <a:buFont typeface="Open Sans"/>
              <a:buNone/>
              <a:defRPr sz="800"/>
            </a:lvl2pPr>
            <a:lvl3pPr marL="1371600" lvl="2" indent="-228600" rtl="0">
              <a:spcBef>
                <a:spcPts val="1600"/>
              </a:spcBef>
              <a:spcAft>
                <a:spcPts val="0"/>
              </a:spcAft>
              <a:buSzPts val="1100"/>
              <a:buFont typeface="Open Sans"/>
              <a:buNone/>
              <a:defRPr sz="800"/>
            </a:lvl3pPr>
            <a:lvl4pPr marL="1828800" lvl="3" indent="-228600" rtl="0">
              <a:spcBef>
                <a:spcPts val="1600"/>
              </a:spcBef>
              <a:spcAft>
                <a:spcPts val="0"/>
              </a:spcAft>
              <a:buSzPts val="1100"/>
              <a:buFont typeface="Open Sans"/>
              <a:buNone/>
              <a:defRPr sz="800"/>
            </a:lvl4pPr>
            <a:lvl5pPr marL="2286000" lvl="4" indent="-228600" rtl="0">
              <a:spcBef>
                <a:spcPts val="1600"/>
              </a:spcBef>
              <a:spcAft>
                <a:spcPts val="0"/>
              </a:spcAft>
              <a:buSzPts val="1100"/>
              <a:buFont typeface="Open Sans"/>
              <a:buNone/>
              <a:defRPr sz="800"/>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
        <p:nvSpPr>
          <p:cNvPr id="212" name="Google Shape;212;p44"/>
          <p:cNvSpPr>
            <a:spLocks noGrp="1"/>
          </p:cNvSpPr>
          <p:nvPr>
            <p:ph type="chart" idx="2"/>
          </p:nvPr>
        </p:nvSpPr>
        <p:spPr>
          <a:xfrm>
            <a:off x="114301" y="1200150"/>
            <a:ext cx="8915400" cy="32412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Clr>
                <a:srgbClr val="7F7F7F"/>
              </a:buClr>
              <a:buSzPts val="1100"/>
              <a:buFont typeface="Open Sans"/>
              <a:buNone/>
              <a:defRPr sz="1400" b="0" i="0" u="none" strike="noStrike" cap="none">
                <a:solidFill>
                  <a:srgbClr val="7F7F7F"/>
                </a:solidFill>
                <a:latin typeface="Open Sans"/>
                <a:ea typeface="Open Sans"/>
                <a:cs typeface="Open Sans"/>
                <a:sym typeface="Open Sans"/>
              </a:defRPr>
            </a:lvl1pPr>
            <a:lvl2pPr marL="342900" marR="0" lvl="1"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2pPr>
            <a:lvl3pPr marL="685800" marR="0" lvl="2"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3pPr>
            <a:lvl4pPr marL="1028700" marR="0" lvl="3"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4pPr>
            <a:lvl5pPr marL="1371600" marR="0" lvl="4"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5pPr>
            <a:lvl6pPr marL="1714500" marR="0" lvl="5"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6pPr>
            <a:lvl7pPr marL="2057400" marR="0" lvl="6"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7pPr>
            <a:lvl8pPr marL="2400300" marR="0" lvl="7"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8pPr>
            <a:lvl9pPr marL="2743200" marR="0" lvl="8" indent="-69850" algn="l" rtl="0">
              <a:spcBef>
                <a:spcPts val="0"/>
              </a:spcBef>
              <a:spcAft>
                <a:spcPts val="0"/>
              </a:spcAft>
              <a:buSzPts val="1100"/>
              <a:buChar char="■"/>
              <a:defRPr sz="1400" b="0" i="0" u="none" strike="noStrike" cap="none">
                <a:solidFill>
                  <a:schemeClr val="dk1"/>
                </a:solidFill>
                <a:latin typeface="Open Sans"/>
                <a:ea typeface="Open Sans"/>
                <a:cs typeface="Open Sans"/>
                <a:sym typeface="Open Sans"/>
              </a:defRPr>
            </a:lvl9pPr>
          </a:lstStyle>
          <a:p>
            <a:endParaRPr/>
          </a:p>
        </p:txBody>
      </p:sp>
      <p:sp>
        <p:nvSpPr>
          <p:cNvPr id="213" name="Google Shape;213;p44"/>
          <p:cNvSpPr txBox="1">
            <a:spLocks noGrp="1"/>
          </p:cNvSpPr>
          <p:nvPr>
            <p:ph type="title"/>
          </p:nvPr>
        </p:nvSpPr>
        <p:spPr>
          <a:xfrm>
            <a:off x="114301" y="317274"/>
            <a:ext cx="8921700" cy="373200"/>
          </a:xfrm>
          <a:prstGeom prst="rect">
            <a:avLst/>
          </a:prstGeom>
          <a:noFill/>
          <a:ln>
            <a:noFill/>
          </a:ln>
        </p:spPr>
        <p:txBody>
          <a:bodyPr spcFirstLastPara="1" wrap="square" lIns="68575" tIns="68575" rIns="68575" bIns="68575" anchor="t" anchorCtr="0">
            <a:noAutofit/>
          </a:bodyPr>
          <a:lstStyle>
            <a:lvl1pPr lvl="0" rtl="0">
              <a:spcBef>
                <a:spcPts val="0"/>
              </a:spcBef>
              <a:spcAft>
                <a:spcPts val="0"/>
              </a:spcAft>
              <a:buSzPts val="1100"/>
              <a:buNone/>
              <a:defRPr sz="2400" b="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14" name="Google Shape;214;p44"/>
          <p:cNvSpPr txBox="1">
            <a:spLocks noGrp="1"/>
          </p:cNvSpPr>
          <p:nvPr>
            <p:ph type="body" idx="3"/>
          </p:nvPr>
        </p:nvSpPr>
        <p:spPr>
          <a:xfrm>
            <a:off x="114302" y="802489"/>
            <a:ext cx="8915400" cy="307200"/>
          </a:xfrm>
          <a:prstGeom prst="rect">
            <a:avLst/>
          </a:prstGeom>
          <a:noFill/>
          <a:ln>
            <a:noFill/>
          </a:ln>
        </p:spPr>
        <p:txBody>
          <a:bodyPr spcFirstLastPara="1" wrap="square" lIns="68575" tIns="68575" rIns="68575" bIns="68575" anchor="t" anchorCtr="0">
            <a:noAutofit/>
          </a:bodyPr>
          <a:lstStyle>
            <a:lvl1pPr marL="457200" lvl="0" indent="-228600" rtl="0">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marL="914400" lvl="1" indent="-298450" rtl="0">
              <a:spcBef>
                <a:spcPts val="1600"/>
              </a:spcBef>
              <a:spcAft>
                <a:spcPts val="0"/>
              </a:spcAft>
              <a:buSzPts val="1100"/>
              <a:buChar char="○"/>
              <a:defRPr sz="1800">
                <a:solidFill>
                  <a:schemeClr val="dk1"/>
                </a:solidFill>
                <a:latin typeface="Open Sans"/>
                <a:ea typeface="Open Sans"/>
                <a:cs typeface="Open Sans"/>
                <a:sym typeface="Open Sans"/>
              </a:defRPr>
            </a:lvl2pPr>
            <a:lvl3pPr marL="1371600" lvl="2" indent="-298450" rtl="0">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rtl="0">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rtl="0">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Impact Slide 1">
  <p:cSld name="Impact Slide 1">
    <p:bg>
      <p:bgPr>
        <a:blipFill>
          <a:blip r:embed="rId2">
            <a:alphaModFix/>
          </a:blip>
          <a:stretch>
            <a:fillRect/>
          </a:stretch>
        </a:blipFill>
        <a:effectLst/>
      </p:bgPr>
    </p:bg>
    <p:spTree>
      <p:nvGrpSpPr>
        <p:cNvPr id="1" name="Shape 215"/>
        <p:cNvGrpSpPr/>
        <p:nvPr/>
      </p:nvGrpSpPr>
      <p:grpSpPr>
        <a:xfrm>
          <a:off x="0" y="0"/>
          <a:ext cx="0" cy="0"/>
          <a:chOff x="0" y="0"/>
          <a:chExt cx="0" cy="0"/>
        </a:xfrm>
      </p:grpSpPr>
      <p:sp>
        <p:nvSpPr>
          <p:cNvPr id="216" name="Google Shape;216;p45"/>
          <p:cNvSpPr/>
          <p:nvPr/>
        </p:nvSpPr>
        <p:spPr>
          <a:xfrm>
            <a:off x="0" y="1200150"/>
            <a:ext cx="9144000" cy="1462500"/>
          </a:xfrm>
          <a:prstGeom prst="rect">
            <a:avLst/>
          </a:prstGeom>
          <a:solidFill>
            <a:schemeClr val="accent1">
              <a:alpha val="8471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217" name="Google Shape;217;p45"/>
          <p:cNvSpPr/>
          <p:nvPr/>
        </p:nvSpPr>
        <p:spPr>
          <a:xfrm>
            <a:off x="8837024" y="4940828"/>
            <a:ext cx="251400" cy="885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n" sz="800" b="1" i="0" u="none" strike="noStrike" cap="none">
                <a:solidFill>
                  <a:schemeClr val="lt1"/>
                </a:solidFill>
                <a:latin typeface="Open Sans"/>
                <a:ea typeface="Open Sans"/>
                <a:cs typeface="Open Sans"/>
                <a:sym typeface="Open Sans"/>
              </a:rPr>
              <a:t>‹#›</a:t>
            </a:fld>
            <a:endParaRPr sz="600" b="1" i="0" u="none" strike="noStrike" cap="none">
              <a:solidFill>
                <a:schemeClr val="lt1"/>
              </a:solidFill>
              <a:latin typeface="Open Sans"/>
              <a:ea typeface="Open Sans"/>
              <a:cs typeface="Open Sans"/>
              <a:sym typeface="Open Sans"/>
            </a:endParaRPr>
          </a:p>
        </p:txBody>
      </p:sp>
      <p:sp>
        <p:nvSpPr>
          <p:cNvPr id="218" name="Google Shape;218;p45"/>
          <p:cNvSpPr txBox="1"/>
          <p:nvPr/>
        </p:nvSpPr>
        <p:spPr>
          <a:xfrm>
            <a:off x="7426234" y="4911636"/>
            <a:ext cx="1466400" cy="150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500" b="0" i="0" u="none" strike="noStrike" cap="none">
                <a:solidFill>
                  <a:schemeClr val="lt1"/>
                </a:solidFill>
                <a:latin typeface="Open Sans"/>
                <a:ea typeface="Open Sans"/>
                <a:cs typeface="Open Sans"/>
                <a:sym typeface="Open Sans"/>
              </a:rPr>
              <a:t>© 2015 BIA/Kelsey. All Rights Reserved.    |</a:t>
            </a:r>
            <a:endParaRPr sz="500" b="0" i="0" u="none" strike="noStrike" cap="none">
              <a:solidFill>
                <a:schemeClr val="lt1"/>
              </a:solidFill>
              <a:latin typeface="Open Sans"/>
              <a:ea typeface="Open Sans"/>
              <a:cs typeface="Open Sans"/>
              <a:sym typeface="Open Sans"/>
            </a:endParaRPr>
          </a:p>
        </p:txBody>
      </p:sp>
      <p:sp>
        <p:nvSpPr>
          <p:cNvPr id="219" name="Google Shape;219;p45"/>
          <p:cNvSpPr txBox="1">
            <a:spLocks noGrp="1"/>
          </p:cNvSpPr>
          <p:nvPr>
            <p:ph type="body" idx="1"/>
          </p:nvPr>
        </p:nvSpPr>
        <p:spPr>
          <a:xfrm>
            <a:off x="114300" y="1260419"/>
            <a:ext cx="8915400" cy="1341900"/>
          </a:xfrm>
          <a:prstGeom prst="rect">
            <a:avLst/>
          </a:prstGeom>
          <a:noFill/>
          <a:ln>
            <a:noFill/>
          </a:ln>
        </p:spPr>
        <p:txBody>
          <a:bodyPr spcFirstLastPara="1" wrap="square" lIns="68575" tIns="68575" rIns="68575" bIns="68575" anchor="ctr" anchorCtr="0">
            <a:noAutofit/>
          </a:bodyPr>
          <a:lstStyle>
            <a:lvl1pPr marL="457200" lvl="0" indent="-228600" algn="r" rtl="0">
              <a:spcBef>
                <a:spcPts val="0"/>
              </a:spcBef>
              <a:spcAft>
                <a:spcPts val="0"/>
              </a:spcAft>
              <a:buClr>
                <a:schemeClr val="lt1"/>
              </a:buClr>
              <a:buSzPts val="1100"/>
              <a:buFont typeface="Open Sans"/>
              <a:buNone/>
              <a:defRPr sz="2700">
                <a:solidFill>
                  <a:schemeClr val="lt1"/>
                </a:solidFill>
              </a:defRPr>
            </a:lvl1pPr>
            <a:lvl2pPr marL="914400" lvl="1" indent="-228600" rtl="0">
              <a:spcBef>
                <a:spcPts val="1600"/>
              </a:spcBef>
              <a:spcAft>
                <a:spcPts val="0"/>
              </a:spcAft>
              <a:buSzPts val="1100"/>
              <a:buFont typeface="Arial"/>
              <a:buNone/>
              <a:defRPr sz="1100"/>
            </a:lvl2pPr>
            <a:lvl3pPr marL="1371600" lvl="2" indent="-298450" rtl="0">
              <a:spcBef>
                <a:spcPts val="1600"/>
              </a:spcBef>
              <a:spcAft>
                <a:spcPts val="0"/>
              </a:spcAft>
              <a:buSzPts val="1100"/>
              <a:buChar char="■"/>
              <a:defRPr sz="1500">
                <a:solidFill>
                  <a:schemeClr val="dk1"/>
                </a:solidFill>
                <a:latin typeface="Open Sans"/>
                <a:ea typeface="Open Sans"/>
                <a:cs typeface="Open Sans"/>
                <a:sym typeface="Open Sans"/>
              </a:defRPr>
            </a:lvl3pPr>
            <a:lvl4pPr marL="1828800" lvl="3" indent="-298450" rtl="0">
              <a:spcBef>
                <a:spcPts val="1600"/>
              </a:spcBef>
              <a:spcAft>
                <a:spcPts val="0"/>
              </a:spcAft>
              <a:buSzPts val="1100"/>
              <a:buChar char="●"/>
              <a:defRPr sz="1400">
                <a:solidFill>
                  <a:schemeClr val="dk1"/>
                </a:solidFill>
                <a:latin typeface="Open Sans"/>
                <a:ea typeface="Open Sans"/>
                <a:cs typeface="Open Sans"/>
                <a:sym typeface="Open Sans"/>
              </a:defRPr>
            </a:lvl4pPr>
            <a:lvl5pPr marL="2286000" lvl="4" indent="-298450" rtl="0">
              <a:spcBef>
                <a:spcPts val="1600"/>
              </a:spcBef>
              <a:spcAft>
                <a:spcPts val="0"/>
              </a:spcAft>
              <a:buSzPts val="1100"/>
              <a:buChar char="○"/>
              <a:defRPr sz="1400">
                <a:solidFill>
                  <a:schemeClr val="dk1"/>
                </a:solidFill>
                <a:latin typeface="Open Sans"/>
                <a:ea typeface="Open Sans"/>
                <a:cs typeface="Open Sans"/>
                <a:sym typeface="Open Sans"/>
              </a:defRPr>
            </a:lvl5pPr>
            <a:lvl6pPr marL="2743200" lvl="5" indent="-298450" rtl="0">
              <a:spcBef>
                <a:spcPts val="1600"/>
              </a:spcBef>
              <a:spcAft>
                <a:spcPts val="0"/>
              </a:spcAft>
              <a:buSzPts val="1100"/>
              <a:buChar char="■"/>
              <a:defRPr sz="1400">
                <a:solidFill>
                  <a:schemeClr val="dk1"/>
                </a:solidFill>
                <a:latin typeface="Open Sans"/>
                <a:ea typeface="Open Sans"/>
                <a:cs typeface="Open Sans"/>
                <a:sym typeface="Open Sans"/>
              </a:defRPr>
            </a:lvl6pPr>
            <a:lvl7pPr marL="3200400" lvl="6" indent="-298450" rtl="0">
              <a:spcBef>
                <a:spcPts val="1600"/>
              </a:spcBef>
              <a:spcAft>
                <a:spcPts val="0"/>
              </a:spcAft>
              <a:buSzPts val="1100"/>
              <a:buChar char="●"/>
              <a:defRPr sz="1400">
                <a:solidFill>
                  <a:schemeClr val="dk1"/>
                </a:solidFill>
                <a:latin typeface="Open Sans"/>
                <a:ea typeface="Open Sans"/>
                <a:cs typeface="Open Sans"/>
                <a:sym typeface="Open Sans"/>
              </a:defRPr>
            </a:lvl7pPr>
            <a:lvl8pPr marL="3657600" lvl="7" indent="-298450" rtl="0">
              <a:spcBef>
                <a:spcPts val="1600"/>
              </a:spcBef>
              <a:spcAft>
                <a:spcPts val="0"/>
              </a:spcAft>
              <a:buSzPts val="1100"/>
              <a:buChar char="○"/>
              <a:defRPr sz="1400">
                <a:solidFill>
                  <a:schemeClr val="dk1"/>
                </a:solidFill>
                <a:latin typeface="Open Sans"/>
                <a:ea typeface="Open Sans"/>
                <a:cs typeface="Open Sans"/>
                <a:sym typeface="Open Sans"/>
              </a:defRPr>
            </a:lvl8pPr>
            <a:lvl9pPr marL="4114800" lvl="8" indent="-298450" rtl="0">
              <a:spcBef>
                <a:spcPts val="1600"/>
              </a:spcBef>
              <a:spcAft>
                <a:spcPts val="1600"/>
              </a:spcAft>
              <a:buSzPts val="1100"/>
              <a:buChar char="■"/>
              <a:defRPr sz="1400">
                <a:solidFill>
                  <a:schemeClr val="dk1"/>
                </a:solidFill>
                <a:latin typeface="Open Sans"/>
                <a:ea typeface="Open Sans"/>
                <a:cs typeface="Open Sans"/>
                <a:sym typeface="Open Sans"/>
              </a:defRPr>
            </a:lvl9pPr>
          </a:lstStyle>
          <a:p>
            <a:endParaRPr/>
          </a:p>
        </p:txBody>
      </p:sp>
      <p:pic>
        <p:nvPicPr>
          <p:cNvPr id="220" name="Google Shape;220;p45"/>
          <p:cNvPicPr preferRelativeResize="0"/>
          <p:nvPr/>
        </p:nvPicPr>
        <p:blipFill rotWithShape="1">
          <a:blip r:embed="rId3">
            <a:alphaModFix/>
          </a:blip>
          <a:srcRect/>
          <a:stretch/>
        </p:blipFill>
        <p:spPr>
          <a:xfrm>
            <a:off x="100048" y="4775512"/>
            <a:ext cx="425100" cy="29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9">
                                            <p:txEl>
                                              <p:pRg st="0" end="0"/>
                                            </p:txEl>
                                          </p:spTgt>
                                        </p:tgtEl>
                                        <p:attrNameLst>
                                          <p:attrName>style.visibility</p:attrName>
                                        </p:attrNameLst>
                                      </p:cBhvr>
                                      <p:to>
                                        <p:strVal val="visible"/>
                                      </p:to>
                                    </p:set>
                                    <p:animEffect transition="in" filter="fade">
                                      <p:cBhvr>
                                        <p:cTn id="11" dur="500"/>
                                        <p:tgtEl>
                                          <p:spTgt spid="21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9">
                                            <p:txEl>
                                              <p:pRg st="1" end="1"/>
                                            </p:txEl>
                                          </p:spTgt>
                                        </p:tgtEl>
                                        <p:attrNameLst>
                                          <p:attrName>style.visibility</p:attrName>
                                        </p:attrNameLst>
                                      </p:cBhvr>
                                      <p:to>
                                        <p:strVal val="visible"/>
                                      </p:to>
                                    </p:set>
                                    <p:animEffect transition="in" filter="fade">
                                      <p:cBhvr>
                                        <p:cTn id="15" dur="500"/>
                                        <p:tgtEl>
                                          <p:spTgt spid="219">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9">
                                            <p:txEl>
                                              <p:pRg st="2" end="2"/>
                                            </p:txEl>
                                          </p:spTgt>
                                        </p:tgtEl>
                                        <p:attrNameLst>
                                          <p:attrName>style.visibility</p:attrName>
                                        </p:attrNameLst>
                                      </p:cBhvr>
                                      <p:to>
                                        <p:strVal val="visible"/>
                                      </p:to>
                                    </p:set>
                                    <p:animEffect transition="in" filter="fade">
                                      <p:cBhvr>
                                        <p:cTn id="19" dur="500"/>
                                        <p:tgtEl>
                                          <p:spTgt spid="219">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9">
                                            <p:txEl>
                                              <p:pRg st="3" end="3"/>
                                            </p:txEl>
                                          </p:spTgt>
                                        </p:tgtEl>
                                        <p:attrNameLst>
                                          <p:attrName>style.visibility</p:attrName>
                                        </p:attrNameLst>
                                      </p:cBhvr>
                                      <p:to>
                                        <p:strVal val="visible"/>
                                      </p:to>
                                    </p:set>
                                    <p:animEffect transition="in" filter="fade">
                                      <p:cBhvr>
                                        <p:cTn id="23" dur="500"/>
                                        <p:tgtEl>
                                          <p:spTgt spid="219">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9">
                                            <p:txEl>
                                              <p:pRg st="4" end="4"/>
                                            </p:txEl>
                                          </p:spTgt>
                                        </p:tgtEl>
                                        <p:attrNameLst>
                                          <p:attrName>style.visibility</p:attrName>
                                        </p:attrNameLst>
                                      </p:cBhvr>
                                      <p:to>
                                        <p:strVal val="visible"/>
                                      </p:to>
                                    </p:set>
                                    <p:animEffect transition="in" filter="fade">
                                      <p:cBhvr>
                                        <p:cTn id="27" dur="500"/>
                                        <p:tgtEl>
                                          <p:spTgt spid="219">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9">
                                            <p:txEl>
                                              <p:pRg st="5" end="5"/>
                                            </p:txEl>
                                          </p:spTgt>
                                        </p:tgtEl>
                                        <p:attrNameLst>
                                          <p:attrName>style.visibility</p:attrName>
                                        </p:attrNameLst>
                                      </p:cBhvr>
                                      <p:to>
                                        <p:strVal val="visible"/>
                                      </p:to>
                                    </p:set>
                                    <p:animEffect transition="in" filter="fade">
                                      <p:cBhvr>
                                        <p:cTn id="31" dur="500"/>
                                        <p:tgtEl>
                                          <p:spTgt spid="219">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9">
                                            <p:txEl>
                                              <p:pRg st="6" end="6"/>
                                            </p:txEl>
                                          </p:spTgt>
                                        </p:tgtEl>
                                        <p:attrNameLst>
                                          <p:attrName>style.visibility</p:attrName>
                                        </p:attrNameLst>
                                      </p:cBhvr>
                                      <p:to>
                                        <p:strVal val="visible"/>
                                      </p:to>
                                    </p:set>
                                    <p:animEffect transition="in" filter="fade">
                                      <p:cBhvr>
                                        <p:cTn id="35" dur="500"/>
                                        <p:tgtEl>
                                          <p:spTgt spid="219">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19">
                                            <p:txEl>
                                              <p:pRg st="7" end="7"/>
                                            </p:txEl>
                                          </p:spTgt>
                                        </p:tgtEl>
                                        <p:attrNameLst>
                                          <p:attrName>style.visibility</p:attrName>
                                        </p:attrNameLst>
                                      </p:cBhvr>
                                      <p:to>
                                        <p:strVal val="visible"/>
                                      </p:to>
                                    </p:set>
                                    <p:animEffect transition="in" filter="fade">
                                      <p:cBhvr>
                                        <p:cTn id="39" dur="500"/>
                                        <p:tgtEl>
                                          <p:spTgt spid="219">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19">
                                            <p:txEl>
                                              <p:pRg st="8" end="8"/>
                                            </p:txEl>
                                          </p:spTgt>
                                        </p:tgtEl>
                                        <p:attrNameLst>
                                          <p:attrName>style.visibility</p:attrName>
                                        </p:attrNameLst>
                                      </p:cBhvr>
                                      <p:to>
                                        <p:strVal val="visible"/>
                                      </p:to>
                                    </p:set>
                                    <p:animEffect transition="in" filter="fade">
                                      <p:cBhvr>
                                        <p:cTn id="43" dur="500"/>
                                        <p:tgtEl>
                                          <p:spTgt spid="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221"/>
        <p:cNvGrpSpPr/>
        <p:nvPr/>
      </p:nvGrpSpPr>
      <p:grpSpPr>
        <a:xfrm>
          <a:off x="0" y="0"/>
          <a:ext cx="0" cy="0"/>
          <a:chOff x="0" y="0"/>
          <a:chExt cx="0" cy="0"/>
        </a:xfrm>
      </p:grpSpPr>
      <p:pic>
        <p:nvPicPr>
          <p:cNvPr id="222" name="Google Shape;222;p4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23" name="Google Shape;223;p46"/>
          <p:cNvPicPr preferRelativeResize="0"/>
          <p:nvPr/>
        </p:nvPicPr>
        <p:blipFill>
          <a:blip r:embed="rId3">
            <a:alphaModFix/>
          </a:blip>
          <a:stretch>
            <a:fillRect/>
          </a:stretch>
        </p:blipFill>
        <p:spPr>
          <a:xfrm>
            <a:off x="3637925" y="3108225"/>
            <a:ext cx="1868149" cy="285650"/>
          </a:xfrm>
          <a:prstGeom prst="rect">
            <a:avLst/>
          </a:prstGeom>
          <a:noFill/>
          <a:ln>
            <a:noFill/>
          </a:ln>
        </p:spPr>
      </p:pic>
      <p:cxnSp>
        <p:nvCxnSpPr>
          <p:cNvPr id="224" name="Google Shape;224;p46"/>
          <p:cNvCxnSpPr/>
          <p:nvPr/>
        </p:nvCxnSpPr>
        <p:spPr>
          <a:xfrm>
            <a:off x="618300" y="2717875"/>
            <a:ext cx="7907400" cy="0"/>
          </a:xfrm>
          <a:prstGeom prst="straightConnector1">
            <a:avLst/>
          </a:prstGeom>
          <a:noFill/>
          <a:ln w="19050" cap="flat" cmpd="sng">
            <a:solidFill>
              <a:srgbClr val="FFFFFF"/>
            </a:solidFill>
            <a:prstDash val="solid"/>
            <a:round/>
            <a:headEnd type="none" w="med" len="med"/>
            <a:tailEnd type="none" w="med" len="med"/>
          </a:ln>
        </p:spPr>
      </p:cxnSp>
      <p:sp>
        <p:nvSpPr>
          <p:cNvPr id="225" name="Google Shape;225;p46"/>
          <p:cNvSpPr txBox="1">
            <a:spLocks noGrp="1"/>
          </p:cNvSpPr>
          <p:nvPr>
            <p:ph type="title"/>
          </p:nvPr>
        </p:nvSpPr>
        <p:spPr>
          <a:xfrm>
            <a:off x="457200" y="1238075"/>
            <a:ext cx="8229600" cy="1479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6" name="Google Shape;226;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efault - Title and Content">
  <p:cSld name="Default - Title and Content">
    <p:spTree>
      <p:nvGrpSpPr>
        <p:cNvPr id="1" name="Shape 227"/>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1">
  <p:cSld name="CUSTOM_2">
    <p:spTree>
      <p:nvGrpSpPr>
        <p:cNvPr id="1" name="Shape 228"/>
        <p:cNvGrpSpPr/>
        <p:nvPr/>
      </p:nvGrpSpPr>
      <p:grpSpPr>
        <a:xfrm>
          <a:off x="0" y="0"/>
          <a:ext cx="0" cy="0"/>
          <a:chOff x="0" y="0"/>
          <a:chExt cx="0" cy="0"/>
        </a:xfrm>
      </p:grpSpPr>
      <p:sp>
        <p:nvSpPr>
          <p:cNvPr id="229" name="Google Shape;229;p48"/>
          <p:cNvSpPr/>
          <p:nvPr/>
        </p:nvSpPr>
        <p:spPr>
          <a:xfrm>
            <a:off x="-53050" y="-26525"/>
            <a:ext cx="9250200" cy="4633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e">
  <p:cSld name="CUSTOM_3">
    <p:spTree>
      <p:nvGrpSpPr>
        <p:cNvPr id="1" name="Shape 231"/>
        <p:cNvGrpSpPr/>
        <p:nvPr/>
      </p:nvGrpSpPr>
      <p:grpSpPr>
        <a:xfrm>
          <a:off x="0" y="0"/>
          <a:ext cx="0" cy="0"/>
          <a:chOff x="0" y="0"/>
          <a:chExt cx="0" cy="0"/>
        </a:xfrm>
      </p:grpSpPr>
      <p:sp>
        <p:nvSpPr>
          <p:cNvPr id="232" name="Google Shape;232;p49"/>
          <p:cNvSpPr txBox="1">
            <a:spLocks noGrp="1"/>
          </p:cNvSpPr>
          <p:nvPr>
            <p:ph type="title"/>
          </p:nvPr>
        </p:nvSpPr>
        <p:spPr>
          <a:xfrm>
            <a:off x="311700" y="3410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800" b="1">
                <a:solidFill>
                  <a:srgbClr val="666666"/>
                </a:solidFill>
                <a:latin typeface="Dosis"/>
                <a:ea typeface="Dosis"/>
                <a:cs typeface="Dosis"/>
                <a:sym typeface="Dosis"/>
              </a:defRPr>
            </a:lvl1pPr>
            <a:lvl2pPr lvl="1" rtl="0">
              <a:spcBef>
                <a:spcPts val="0"/>
              </a:spcBef>
              <a:spcAft>
                <a:spcPts val="0"/>
              </a:spcAft>
              <a:buNone/>
              <a:defRPr sz="3600" b="1">
                <a:latin typeface="Dosis"/>
                <a:ea typeface="Dosis"/>
                <a:cs typeface="Dosis"/>
                <a:sym typeface="Dosis"/>
              </a:defRPr>
            </a:lvl2pPr>
            <a:lvl3pPr lvl="2" rtl="0">
              <a:spcBef>
                <a:spcPts val="0"/>
              </a:spcBef>
              <a:spcAft>
                <a:spcPts val="0"/>
              </a:spcAft>
              <a:buNone/>
              <a:defRPr sz="3600" b="1">
                <a:latin typeface="Dosis"/>
                <a:ea typeface="Dosis"/>
                <a:cs typeface="Dosis"/>
                <a:sym typeface="Dosis"/>
              </a:defRPr>
            </a:lvl3pPr>
            <a:lvl4pPr lvl="3" rtl="0">
              <a:spcBef>
                <a:spcPts val="0"/>
              </a:spcBef>
              <a:spcAft>
                <a:spcPts val="0"/>
              </a:spcAft>
              <a:buNone/>
              <a:defRPr sz="3600" b="1">
                <a:latin typeface="Dosis"/>
                <a:ea typeface="Dosis"/>
                <a:cs typeface="Dosis"/>
                <a:sym typeface="Dosis"/>
              </a:defRPr>
            </a:lvl4pPr>
            <a:lvl5pPr lvl="4" rtl="0">
              <a:spcBef>
                <a:spcPts val="0"/>
              </a:spcBef>
              <a:spcAft>
                <a:spcPts val="0"/>
              </a:spcAft>
              <a:buNone/>
              <a:defRPr sz="3600" b="1">
                <a:latin typeface="Dosis"/>
                <a:ea typeface="Dosis"/>
                <a:cs typeface="Dosis"/>
                <a:sym typeface="Dosis"/>
              </a:defRPr>
            </a:lvl5pPr>
            <a:lvl6pPr lvl="5" rtl="0">
              <a:spcBef>
                <a:spcPts val="0"/>
              </a:spcBef>
              <a:spcAft>
                <a:spcPts val="0"/>
              </a:spcAft>
              <a:buNone/>
              <a:defRPr sz="3600" b="1">
                <a:latin typeface="Dosis"/>
                <a:ea typeface="Dosis"/>
                <a:cs typeface="Dosis"/>
                <a:sym typeface="Dosis"/>
              </a:defRPr>
            </a:lvl6pPr>
            <a:lvl7pPr lvl="6" rtl="0">
              <a:spcBef>
                <a:spcPts val="0"/>
              </a:spcBef>
              <a:spcAft>
                <a:spcPts val="0"/>
              </a:spcAft>
              <a:buNone/>
              <a:defRPr sz="3600" b="1">
                <a:latin typeface="Dosis"/>
                <a:ea typeface="Dosis"/>
                <a:cs typeface="Dosis"/>
                <a:sym typeface="Dosis"/>
              </a:defRPr>
            </a:lvl7pPr>
            <a:lvl8pPr lvl="7" rtl="0">
              <a:spcBef>
                <a:spcPts val="0"/>
              </a:spcBef>
              <a:spcAft>
                <a:spcPts val="0"/>
              </a:spcAft>
              <a:buNone/>
              <a:defRPr sz="3600" b="1">
                <a:latin typeface="Dosis"/>
                <a:ea typeface="Dosis"/>
                <a:cs typeface="Dosis"/>
                <a:sym typeface="Dosis"/>
              </a:defRPr>
            </a:lvl8pPr>
            <a:lvl9pPr lvl="8" rtl="0">
              <a:spcBef>
                <a:spcPts val="0"/>
              </a:spcBef>
              <a:spcAft>
                <a:spcPts val="0"/>
              </a:spcAft>
              <a:buNone/>
              <a:defRPr sz="3600" b="1">
                <a:latin typeface="Dosis"/>
                <a:ea typeface="Dosis"/>
                <a:cs typeface="Dosis"/>
                <a:sym typeface="Dosis"/>
              </a:defRPr>
            </a:lvl9pPr>
          </a:lstStyle>
          <a:p>
            <a:endParaRPr/>
          </a:p>
        </p:txBody>
      </p:sp>
      <p:sp>
        <p:nvSpPr>
          <p:cNvPr id="233" name="Google Shape;233;p49"/>
          <p:cNvSpPr txBox="1">
            <a:spLocks noGrp="1"/>
          </p:cNvSpPr>
          <p:nvPr>
            <p:ph type="subTitle" idx="1"/>
          </p:nvPr>
        </p:nvSpPr>
        <p:spPr>
          <a:xfrm>
            <a:off x="2249850" y="606800"/>
            <a:ext cx="4644300" cy="2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Open Sans"/>
                <a:ea typeface="Open Sans"/>
                <a:cs typeface="Open Sans"/>
                <a:sym typeface="Open Sans"/>
              </a:defRPr>
            </a:lvl1pPr>
            <a:lvl2pPr lvl="1" algn="ctr" rtl="0">
              <a:spcBef>
                <a:spcPts val="1600"/>
              </a:spcBef>
              <a:spcAft>
                <a:spcPts val="0"/>
              </a:spcAft>
              <a:buNone/>
              <a:defRPr sz="1600">
                <a:latin typeface="Open Sans"/>
                <a:ea typeface="Open Sans"/>
                <a:cs typeface="Open Sans"/>
                <a:sym typeface="Open Sans"/>
              </a:defRPr>
            </a:lvl2pPr>
            <a:lvl3pPr lvl="2" algn="ctr" rtl="0">
              <a:spcBef>
                <a:spcPts val="1600"/>
              </a:spcBef>
              <a:spcAft>
                <a:spcPts val="0"/>
              </a:spcAft>
              <a:buNone/>
              <a:defRPr sz="1600">
                <a:latin typeface="Open Sans"/>
                <a:ea typeface="Open Sans"/>
                <a:cs typeface="Open Sans"/>
                <a:sym typeface="Open Sans"/>
              </a:defRPr>
            </a:lvl3pPr>
            <a:lvl4pPr lvl="3" algn="ctr" rtl="0">
              <a:spcBef>
                <a:spcPts val="1600"/>
              </a:spcBef>
              <a:spcAft>
                <a:spcPts val="0"/>
              </a:spcAft>
              <a:buNone/>
              <a:defRPr sz="1600">
                <a:latin typeface="Open Sans"/>
                <a:ea typeface="Open Sans"/>
                <a:cs typeface="Open Sans"/>
                <a:sym typeface="Open Sans"/>
              </a:defRPr>
            </a:lvl4pPr>
            <a:lvl5pPr lvl="4" algn="ctr" rtl="0">
              <a:spcBef>
                <a:spcPts val="1600"/>
              </a:spcBef>
              <a:spcAft>
                <a:spcPts val="0"/>
              </a:spcAft>
              <a:buNone/>
              <a:defRPr sz="1600">
                <a:latin typeface="Open Sans"/>
                <a:ea typeface="Open Sans"/>
                <a:cs typeface="Open Sans"/>
                <a:sym typeface="Open Sans"/>
              </a:defRPr>
            </a:lvl5pPr>
            <a:lvl6pPr lvl="5" algn="ctr" rtl="0">
              <a:spcBef>
                <a:spcPts val="1600"/>
              </a:spcBef>
              <a:spcAft>
                <a:spcPts val="0"/>
              </a:spcAft>
              <a:buNone/>
              <a:defRPr sz="1600">
                <a:latin typeface="Open Sans"/>
                <a:ea typeface="Open Sans"/>
                <a:cs typeface="Open Sans"/>
                <a:sym typeface="Open Sans"/>
              </a:defRPr>
            </a:lvl6pPr>
            <a:lvl7pPr lvl="6" algn="ctr" rtl="0">
              <a:spcBef>
                <a:spcPts val="1600"/>
              </a:spcBef>
              <a:spcAft>
                <a:spcPts val="0"/>
              </a:spcAft>
              <a:buNone/>
              <a:defRPr sz="1600">
                <a:latin typeface="Open Sans"/>
                <a:ea typeface="Open Sans"/>
                <a:cs typeface="Open Sans"/>
                <a:sym typeface="Open Sans"/>
              </a:defRPr>
            </a:lvl7pPr>
            <a:lvl8pPr lvl="7" algn="ctr" rtl="0">
              <a:spcBef>
                <a:spcPts val="1600"/>
              </a:spcBef>
              <a:spcAft>
                <a:spcPts val="0"/>
              </a:spcAft>
              <a:buNone/>
              <a:defRPr sz="1600">
                <a:latin typeface="Open Sans"/>
                <a:ea typeface="Open Sans"/>
                <a:cs typeface="Open Sans"/>
                <a:sym typeface="Open Sans"/>
              </a:defRPr>
            </a:lvl8pPr>
            <a:lvl9pPr lvl="8" algn="ctr" rtl="0">
              <a:spcBef>
                <a:spcPts val="1600"/>
              </a:spcBef>
              <a:spcAft>
                <a:spcPts val="1600"/>
              </a:spcAft>
              <a:buNone/>
              <a:defRPr sz="1600">
                <a:latin typeface="Open Sans"/>
                <a:ea typeface="Open Sans"/>
                <a:cs typeface="Open Sans"/>
                <a:sym typeface="Open Sans"/>
              </a:defRPr>
            </a:lvl9pPr>
          </a:lstStyle>
          <a:p>
            <a:endParaRPr/>
          </a:p>
        </p:txBody>
      </p:sp>
      <p:sp>
        <p:nvSpPr>
          <p:cNvPr id="234" name="Google Shape;234;p49"/>
          <p:cNvSpPr/>
          <p:nvPr/>
        </p:nvSpPr>
        <p:spPr>
          <a:xfrm>
            <a:off x="8468475" y="152350"/>
            <a:ext cx="454500" cy="365400"/>
          </a:xfrm>
          <a:prstGeom prst="rect">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9"/>
          <p:cNvSpPr/>
          <p:nvPr/>
        </p:nvSpPr>
        <p:spPr>
          <a:xfrm>
            <a:off x="8468475" y="517700"/>
            <a:ext cx="454500" cy="89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9"/>
          <p:cNvSpPr txBox="1">
            <a:spLocks noGrp="1"/>
          </p:cNvSpPr>
          <p:nvPr>
            <p:ph type="sldNum" idx="12"/>
          </p:nvPr>
        </p:nvSpPr>
        <p:spPr>
          <a:xfrm>
            <a:off x="8421384" y="138251"/>
            <a:ext cx="548700" cy="393600"/>
          </a:xfrm>
          <a:prstGeom prst="rect">
            <a:avLst/>
          </a:prstGeom>
        </p:spPr>
        <p:txBody>
          <a:bodyPr spcFirstLastPara="1" wrap="square" lIns="91425" tIns="91425" rIns="91425" bIns="91425" anchor="ctr" anchorCtr="0">
            <a:noAutofit/>
          </a:bodyPr>
          <a:lstStyle>
            <a:lvl1pPr lvl="0" algn="ctr" rtl="0">
              <a:buNone/>
              <a:defRPr sz="1300">
                <a:solidFill>
                  <a:srgbClr val="FFFFFF"/>
                </a:solidFill>
              </a:defRPr>
            </a:lvl1pPr>
            <a:lvl2pPr lvl="1" algn="ctr" rtl="0">
              <a:buNone/>
              <a:defRPr sz="1300">
                <a:solidFill>
                  <a:srgbClr val="FFFFFF"/>
                </a:solidFill>
              </a:defRPr>
            </a:lvl2pPr>
            <a:lvl3pPr lvl="2" algn="ctr" rtl="0">
              <a:buNone/>
              <a:defRPr sz="1300">
                <a:solidFill>
                  <a:srgbClr val="FFFFFF"/>
                </a:solidFill>
              </a:defRPr>
            </a:lvl3pPr>
            <a:lvl4pPr lvl="3" algn="ctr" rtl="0">
              <a:buNone/>
              <a:defRPr sz="1300">
                <a:solidFill>
                  <a:srgbClr val="FFFFFF"/>
                </a:solidFill>
              </a:defRPr>
            </a:lvl4pPr>
            <a:lvl5pPr lvl="4" algn="ctr" rtl="0">
              <a:buNone/>
              <a:defRPr sz="1300">
                <a:solidFill>
                  <a:srgbClr val="FFFFFF"/>
                </a:solidFill>
              </a:defRPr>
            </a:lvl5pPr>
            <a:lvl6pPr lvl="5" algn="ctr" rtl="0">
              <a:buNone/>
              <a:defRPr sz="1300">
                <a:solidFill>
                  <a:srgbClr val="FFFFFF"/>
                </a:solidFill>
              </a:defRPr>
            </a:lvl6pPr>
            <a:lvl7pPr lvl="6" algn="ctr" rtl="0">
              <a:buNone/>
              <a:defRPr sz="1300">
                <a:solidFill>
                  <a:srgbClr val="FFFFFF"/>
                </a:solidFill>
              </a:defRPr>
            </a:lvl7pPr>
            <a:lvl8pPr lvl="7" algn="ctr" rtl="0">
              <a:buNone/>
              <a:defRPr sz="1300">
                <a:solidFill>
                  <a:srgbClr val="FFFFFF"/>
                </a:solidFill>
              </a:defRPr>
            </a:lvl8pPr>
            <a:lvl9pPr lvl="8" algn="ctr" rtl="0">
              <a:buNone/>
              <a:defRPr sz="1300">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
        <p:nvSpPr>
          <p:cNvPr id="237" name="Google Shape;237;p49"/>
          <p:cNvSpPr txBox="1"/>
          <p:nvPr/>
        </p:nvSpPr>
        <p:spPr>
          <a:xfrm>
            <a:off x="6819375" y="4714900"/>
            <a:ext cx="2236800" cy="30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666666"/>
                </a:solidFill>
                <a:latin typeface="Open Sans"/>
                <a:ea typeface="Open Sans"/>
                <a:cs typeface="Open Sans"/>
                <a:sym typeface="Open Sans"/>
              </a:rPr>
              <a:t>freegoogleslidestemplates.com</a:t>
            </a:r>
            <a:endParaRPr sz="1000">
              <a:solidFill>
                <a:srgbClr val="666666"/>
              </a:solidFill>
              <a:latin typeface="Open Sans"/>
              <a:ea typeface="Open Sans"/>
              <a:cs typeface="Open Sans"/>
              <a:sym typeface="Open Sans"/>
            </a:endParaRPr>
          </a:p>
        </p:txBody>
      </p:sp>
      <p:grpSp>
        <p:nvGrpSpPr>
          <p:cNvPr id="238" name="Google Shape;238;p49"/>
          <p:cNvGrpSpPr/>
          <p:nvPr/>
        </p:nvGrpSpPr>
        <p:grpSpPr>
          <a:xfrm>
            <a:off x="197970" y="4683259"/>
            <a:ext cx="297191" cy="365407"/>
            <a:chOff x="2149550" y="2870305"/>
            <a:chExt cx="378395" cy="465250"/>
          </a:xfrm>
        </p:grpSpPr>
        <p:sp>
          <p:nvSpPr>
            <p:cNvPr id="239" name="Google Shape;239;p49"/>
            <p:cNvSpPr/>
            <p:nvPr/>
          </p:nvSpPr>
          <p:spPr>
            <a:xfrm>
              <a:off x="2149569" y="2870305"/>
              <a:ext cx="378375" cy="465250"/>
            </a:xfrm>
            <a:custGeom>
              <a:avLst/>
              <a:gdLst/>
              <a:ahLst/>
              <a:cxnLst/>
              <a:rect l="l" t="t" r="r" b="b"/>
              <a:pathLst>
                <a:path w="10000" h="10000" extrusionOk="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p:txBody>
        </p:sp>
        <p:sp>
          <p:nvSpPr>
            <p:cNvPr id="240" name="Google Shape;240;p49"/>
            <p:cNvSpPr/>
            <p:nvPr/>
          </p:nvSpPr>
          <p:spPr>
            <a:xfrm>
              <a:off x="2414965" y="2870305"/>
              <a:ext cx="112980" cy="125770"/>
            </a:xfrm>
            <a:custGeom>
              <a:avLst/>
              <a:gdLst/>
              <a:ahLst/>
              <a:cxnLst/>
              <a:rect l="l" t="t" r="r" b="b"/>
              <a:pathLst>
                <a:path w="35" h="39" extrusionOk="0">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p:txBody>
        </p:sp>
        <p:sp>
          <p:nvSpPr>
            <p:cNvPr id="241" name="Google Shape;241;p49"/>
            <p:cNvSpPr/>
            <p:nvPr/>
          </p:nvSpPr>
          <p:spPr>
            <a:xfrm>
              <a:off x="2414965" y="2980088"/>
              <a:ext cx="112975" cy="112975"/>
            </a:xfrm>
            <a:custGeom>
              <a:avLst/>
              <a:gdLst/>
              <a:ahLst/>
              <a:cxnLst/>
              <a:rect l="l" t="t" r="r" b="b"/>
              <a:pathLst>
                <a:path w="10000" h="10000" extrusionOk="0">
                  <a:moveTo>
                    <a:pt x="0" y="0"/>
                  </a:moveTo>
                  <a:lnTo>
                    <a:pt x="10000" y="0"/>
                  </a:lnTo>
                  <a:lnTo>
                    <a:pt x="10000" y="10000"/>
                  </a:lnTo>
                  <a:cubicBezTo>
                    <a:pt x="9362" y="9057"/>
                    <a:pt x="1457" y="1924"/>
                    <a:pt x="0" y="0"/>
                  </a:cubicBezTo>
                  <a:close/>
                </a:path>
              </a:pathLst>
            </a:custGeom>
            <a:solidFill>
              <a:srgbClr val="D59D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p:txBody>
        </p:sp>
        <p:sp>
          <p:nvSpPr>
            <p:cNvPr id="242" name="Google Shape;242;p49"/>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n" sz="800" b="0" i="0" u="none" strike="noStrike" cap="none">
                  <a:solidFill>
                    <a:srgbClr val="FFFFFF"/>
                  </a:solidFill>
                  <a:latin typeface="Open Sans"/>
                  <a:ea typeface="Open Sans"/>
                  <a:cs typeface="Open Sans"/>
                  <a:sym typeface="Open Sans"/>
                </a:rPr>
                <a:t>FGST</a:t>
              </a:r>
              <a:endParaRPr sz="800" b="0" i="0" u="none" strike="noStrike" cap="none">
                <a:solidFill>
                  <a:srgbClr val="000000"/>
                </a:solidFill>
                <a:latin typeface="Open Sans"/>
                <a:ea typeface="Open Sans"/>
                <a:cs typeface="Open Sans"/>
                <a:sym typeface="Open Sans"/>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7"/>
        <p:cNvGrpSpPr/>
        <p:nvPr/>
      </p:nvGrpSpPr>
      <p:grpSpPr>
        <a:xfrm>
          <a:off x="0" y="0"/>
          <a:ext cx="0" cy="0"/>
          <a:chOff x="0" y="0"/>
          <a:chExt cx="0" cy="0"/>
        </a:xfrm>
      </p:grpSpPr>
      <p:sp>
        <p:nvSpPr>
          <p:cNvPr id="248" name="Google Shape;248;p5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9" name="Google Shape;249;p5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0" name="Google Shape;250;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1"/>
        <p:cNvGrpSpPr/>
        <p:nvPr/>
      </p:nvGrpSpPr>
      <p:grpSpPr>
        <a:xfrm>
          <a:off x="0" y="0"/>
          <a:ext cx="0" cy="0"/>
          <a:chOff x="0" y="0"/>
          <a:chExt cx="0" cy="0"/>
        </a:xfrm>
      </p:grpSpPr>
      <p:sp>
        <p:nvSpPr>
          <p:cNvPr id="252" name="Google Shape;252;p5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53" name="Google Shape;253;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4"/>
        <p:cNvGrpSpPr/>
        <p:nvPr/>
      </p:nvGrpSpPr>
      <p:grpSpPr>
        <a:xfrm>
          <a:off x="0" y="0"/>
          <a:ext cx="0" cy="0"/>
          <a:chOff x="0" y="0"/>
          <a:chExt cx="0" cy="0"/>
        </a:xfrm>
      </p:grpSpPr>
      <p:sp>
        <p:nvSpPr>
          <p:cNvPr id="255" name="Google Shape;255;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57" name="Google Shape;257;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8"/>
        <p:cNvGrpSpPr/>
        <p:nvPr/>
      </p:nvGrpSpPr>
      <p:grpSpPr>
        <a:xfrm>
          <a:off x="0" y="0"/>
          <a:ext cx="0" cy="0"/>
          <a:chOff x="0" y="0"/>
          <a:chExt cx="0" cy="0"/>
        </a:xfrm>
      </p:grpSpPr>
      <p:sp>
        <p:nvSpPr>
          <p:cNvPr id="259" name="Google Shape;259;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0" name="Google Shape;260;p5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1" name="Google Shape;261;p5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2" name="Google Shape;262;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3"/>
        <p:cNvGrpSpPr/>
        <p:nvPr/>
      </p:nvGrpSpPr>
      <p:grpSpPr>
        <a:xfrm>
          <a:off x="0" y="0"/>
          <a:ext cx="0" cy="0"/>
          <a:chOff x="0" y="0"/>
          <a:chExt cx="0" cy="0"/>
        </a:xfrm>
      </p:grpSpPr>
      <p:sp>
        <p:nvSpPr>
          <p:cNvPr id="264" name="Google Shape;264;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5" name="Google Shape;265;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6"/>
        <p:cNvGrpSpPr/>
        <p:nvPr/>
      </p:nvGrpSpPr>
      <p:grpSpPr>
        <a:xfrm>
          <a:off x="0" y="0"/>
          <a:ext cx="0" cy="0"/>
          <a:chOff x="0" y="0"/>
          <a:chExt cx="0" cy="0"/>
        </a:xfrm>
      </p:grpSpPr>
      <p:sp>
        <p:nvSpPr>
          <p:cNvPr id="267" name="Google Shape;267;p5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8" name="Google Shape;268;p5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9" name="Google Shape;269;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0"/>
        <p:cNvGrpSpPr/>
        <p:nvPr/>
      </p:nvGrpSpPr>
      <p:grpSpPr>
        <a:xfrm>
          <a:off x="0" y="0"/>
          <a:ext cx="0" cy="0"/>
          <a:chOff x="0" y="0"/>
          <a:chExt cx="0" cy="0"/>
        </a:xfrm>
      </p:grpSpPr>
      <p:sp>
        <p:nvSpPr>
          <p:cNvPr id="271" name="Google Shape;271;p5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72" name="Google Shape;272;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3"/>
        <p:cNvGrpSpPr/>
        <p:nvPr/>
      </p:nvGrpSpPr>
      <p:grpSpPr>
        <a:xfrm>
          <a:off x="0" y="0"/>
          <a:ext cx="0" cy="0"/>
          <a:chOff x="0" y="0"/>
          <a:chExt cx="0" cy="0"/>
        </a:xfrm>
      </p:grpSpPr>
      <p:sp>
        <p:nvSpPr>
          <p:cNvPr id="274" name="Google Shape;274;p5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6" name="Google Shape;276;p5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7" name="Google Shape;277;p5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8" name="Google Shape;278;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9"/>
        <p:cNvGrpSpPr/>
        <p:nvPr/>
      </p:nvGrpSpPr>
      <p:grpSpPr>
        <a:xfrm>
          <a:off x="0" y="0"/>
          <a:ext cx="0" cy="0"/>
          <a:chOff x="0" y="0"/>
          <a:chExt cx="0" cy="0"/>
        </a:xfrm>
      </p:grpSpPr>
      <p:sp>
        <p:nvSpPr>
          <p:cNvPr id="280" name="Google Shape;280;p5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81" name="Google Shape;281;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2"/>
        <p:cNvGrpSpPr/>
        <p:nvPr/>
      </p:nvGrpSpPr>
      <p:grpSpPr>
        <a:xfrm>
          <a:off x="0" y="0"/>
          <a:ext cx="0" cy="0"/>
          <a:chOff x="0" y="0"/>
          <a:chExt cx="0" cy="0"/>
        </a:xfrm>
      </p:grpSpPr>
      <p:sp>
        <p:nvSpPr>
          <p:cNvPr id="283" name="Google Shape;283;p6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4" name="Google Shape;284;p6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85" name="Google Shape;285;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6"/>
        <p:cNvGrpSpPr/>
        <p:nvPr/>
      </p:nvGrpSpPr>
      <p:grpSpPr>
        <a:xfrm>
          <a:off x="0" y="0"/>
          <a:ext cx="0" cy="0"/>
          <a:chOff x="0" y="0"/>
          <a:chExt cx="0" cy="0"/>
        </a:xfrm>
      </p:grpSpPr>
      <p:sp>
        <p:nvSpPr>
          <p:cNvPr id="287" name="Google Shape;287;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1">
  <p:cSld name="CUSTOM_2">
    <p:spTree>
      <p:nvGrpSpPr>
        <p:cNvPr id="1" name="Shape 288"/>
        <p:cNvGrpSpPr/>
        <p:nvPr/>
      </p:nvGrpSpPr>
      <p:grpSpPr>
        <a:xfrm>
          <a:off x="0" y="0"/>
          <a:ext cx="0" cy="0"/>
          <a:chOff x="0" y="0"/>
          <a:chExt cx="0" cy="0"/>
        </a:xfrm>
      </p:grpSpPr>
      <p:sp>
        <p:nvSpPr>
          <p:cNvPr id="289" name="Google Shape;289;p62"/>
          <p:cNvSpPr/>
          <p:nvPr/>
        </p:nvSpPr>
        <p:spPr>
          <a:xfrm>
            <a:off x="-53050" y="-26525"/>
            <a:ext cx="9250200" cy="4633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291"/>
        <p:cNvGrpSpPr/>
        <p:nvPr/>
      </p:nvGrpSpPr>
      <p:grpSpPr>
        <a:xfrm>
          <a:off x="0" y="0"/>
          <a:ext cx="0" cy="0"/>
          <a:chOff x="0" y="0"/>
          <a:chExt cx="0" cy="0"/>
        </a:xfrm>
      </p:grpSpPr>
      <p:pic>
        <p:nvPicPr>
          <p:cNvPr id="292" name="Google Shape;292;p6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93" name="Google Shape;293;p63"/>
          <p:cNvPicPr preferRelativeResize="0"/>
          <p:nvPr/>
        </p:nvPicPr>
        <p:blipFill>
          <a:blip r:embed="rId3">
            <a:alphaModFix/>
          </a:blip>
          <a:stretch>
            <a:fillRect/>
          </a:stretch>
        </p:blipFill>
        <p:spPr>
          <a:xfrm>
            <a:off x="3637925" y="3108225"/>
            <a:ext cx="1868149" cy="285650"/>
          </a:xfrm>
          <a:prstGeom prst="rect">
            <a:avLst/>
          </a:prstGeom>
          <a:noFill/>
          <a:ln>
            <a:noFill/>
          </a:ln>
        </p:spPr>
      </p:pic>
      <p:cxnSp>
        <p:nvCxnSpPr>
          <p:cNvPr id="294" name="Google Shape;294;p63"/>
          <p:cNvCxnSpPr/>
          <p:nvPr/>
        </p:nvCxnSpPr>
        <p:spPr>
          <a:xfrm>
            <a:off x="618300" y="2717875"/>
            <a:ext cx="7907400" cy="0"/>
          </a:xfrm>
          <a:prstGeom prst="straightConnector1">
            <a:avLst/>
          </a:prstGeom>
          <a:noFill/>
          <a:ln w="19050" cap="flat" cmpd="sng">
            <a:solidFill>
              <a:srgbClr val="FFFFFF"/>
            </a:solidFill>
            <a:prstDash val="solid"/>
            <a:round/>
            <a:headEnd type="none" w="med" len="med"/>
            <a:tailEnd type="none" w="med" len="med"/>
          </a:ln>
        </p:spPr>
      </p:cxnSp>
      <p:sp>
        <p:nvSpPr>
          <p:cNvPr id="295" name="Google Shape;295;p63"/>
          <p:cNvSpPr txBox="1">
            <a:spLocks noGrp="1"/>
          </p:cNvSpPr>
          <p:nvPr>
            <p:ph type="title"/>
          </p:nvPr>
        </p:nvSpPr>
        <p:spPr>
          <a:xfrm>
            <a:off x="457200" y="1238075"/>
            <a:ext cx="8229600" cy="1479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6" name="Google Shape;296;p6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9.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25">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28" name="Google Shape;128;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sz="1400">
                <a:solidFill>
                  <a:schemeClr val="dk2"/>
                </a:solidFill>
              </a:defRPr>
            </a:lvl2pPr>
            <a:lvl3pPr marL="1371600" lvl="2" indent="-317500" rtl="0">
              <a:lnSpc>
                <a:spcPct val="115000"/>
              </a:lnSpc>
              <a:spcBef>
                <a:spcPts val="1600"/>
              </a:spcBef>
              <a:spcAft>
                <a:spcPts val="0"/>
              </a:spcAft>
              <a:buClr>
                <a:schemeClr val="dk2"/>
              </a:buClr>
              <a:buSzPts val="1400"/>
              <a:buChar char="■"/>
              <a:defRPr sz="1400">
                <a:solidFill>
                  <a:schemeClr val="dk2"/>
                </a:solidFill>
              </a:defRPr>
            </a:lvl3pPr>
            <a:lvl4pPr marL="1828800" lvl="3" indent="-317500" rtl="0">
              <a:lnSpc>
                <a:spcPct val="115000"/>
              </a:lnSpc>
              <a:spcBef>
                <a:spcPts val="1600"/>
              </a:spcBef>
              <a:spcAft>
                <a:spcPts val="0"/>
              </a:spcAft>
              <a:buClr>
                <a:schemeClr val="dk2"/>
              </a:buClr>
              <a:buSzPts val="1400"/>
              <a:buChar char="●"/>
              <a:defRPr sz="1400">
                <a:solidFill>
                  <a:schemeClr val="dk2"/>
                </a:solidFill>
              </a:defRPr>
            </a:lvl4pPr>
            <a:lvl5pPr marL="2286000" lvl="4" indent="-317500" rtl="0">
              <a:lnSpc>
                <a:spcPct val="115000"/>
              </a:lnSpc>
              <a:spcBef>
                <a:spcPts val="1600"/>
              </a:spcBef>
              <a:spcAft>
                <a:spcPts val="0"/>
              </a:spcAft>
              <a:buClr>
                <a:schemeClr val="dk2"/>
              </a:buClr>
              <a:buSzPts val="1400"/>
              <a:buChar char="○"/>
              <a:defRPr sz="1400">
                <a:solidFill>
                  <a:schemeClr val="dk2"/>
                </a:solidFill>
              </a:defRPr>
            </a:lvl5pPr>
            <a:lvl6pPr marL="2743200" lvl="5" indent="-317500" rtl="0">
              <a:lnSpc>
                <a:spcPct val="115000"/>
              </a:lnSpc>
              <a:spcBef>
                <a:spcPts val="1600"/>
              </a:spcBef>
              <a:spcAft>
                <a:spcPts val="0"/>
              </a:spcAft>
              <a:buClr>
                <a:schemeClr val="dk2"/>
              </a:buClr>
              <a:buSzPts val="1400"/>
              <a:buChar char="■"/>
              <a:defRPr sz="1400">
                <a:solidFill>
                  <a:schemeClr val="dk2"/>
                </a:solidFill>
              </a:defRPr>
            </a:lvl6pPr>
            <a:lvl7pPr marL="3200400" lvl="6" indent="-317500" rtl="0">
              <a:lnSpc>
                <a:spcPct val="115000"/>
              </a:lnSpc>
              <a:spcBef>
                <a:spcPts val="1600"/>
              </a:spcBef>
              <a:spcAft>
                <a:spcPts val="0"/>
              </a:spcAft>
              <a:buClr>
                <a:schemeClr val="dk2"/>
              </a:buClr>
              <a:buSzPts val="1400"/>
              <a:buChar char="●"/>
              <a:defRPr sz="1400">
                <a:solidFill>
                  <a:schemeClr val="dk2"/>
                </a:solidFill>
              </a:defRPr>
            </a:lvl7pPr>
            <a:lvl8pPr marL="3657600" lvl="7" indent="-317500" rtl="0">
              <a:lnSpc>
                <a:spcPct val="115000"/>
              </a:lnSpc>
              <a:spcBef>
                <a:spcPts val="1600"/>
              </a:spcBef>
              <a:spcAft>
                <a:spcPts val="0"/>
              </a:spcAft>
              <a:buClr>
                <a:schemeClr val="dk2"/>
              </a:buClr>
              <a:buSzPts val="1400"/>
              <a:buChar char="○"/>
              <a:defRPr sz="1400">
                <a:solidFill>
                  <a:schemeClr val="dk2"/>
                </a:solidFill>
              </a:defRPr>
            </a:lvl8pPr>
            <a:lvl9pPr marL="4114800" lvl="8" indent="-317500"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29" name="Google Shape;12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43"/>
        <p:cNvGrpSpPr/>
        <p:nvPr/>
      </p:nvGrpSpPr>
      <p:grpSpPr>
        <a:xfrm>
          <a:off x="0" y="0"/>
          <a:ext cx="0" cy="0"/>
          <a:chOff x="0" y="0"/>
          <a:chExt cx="0" cy="0"/>
        </a:xfrm>
      </p:grpSpPr>
      <p:sp>
        <p:nvSpPr>
          <p:cNvPr id="244" name="Google Shape;244;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45" name="Google Shape;245;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246" name="Google Shape;246;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8.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8.xml"/><Relationship Id="rId5" Type="http://schemas.openxmlformats.org/officeDocument/2006/relationships/image" Target="../media/image3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13.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0"/>
        <p:cNvGrpSpPr/>
        <p:nvPr/>
      </p:nvGrpSpPr>
      <p:grpSpPr>
        <a:xfrm>
          <a:off x="0" y="0"/>
          <a:ext cx="0" cy="0"/>
          <a:chOff x="0" y="0"/>
          <a:chExt cx="0" cy="0"/>
        </a:xfrm>
      </p:grpSpPr>
      <p:sp>
        <p:nvSpPr>
          <p:cNvPr id="301" name="Google Shape;301;p64"/>
          <p:cNvSpPr/>
          <p:nvPr/>
        </p:nvSpPr>
        <p:spPr>
          <a:xfrm>
            <a:off x="0" y="74"/>
            <a:ext cx="9144000" cy="5143500"/>
          </a:xfrm>
          <a:prstGeom prst="rect">
            <a:avLst/>
          </a:prstGeom>
          <a:solidFill>
            <a:srgbClr val="F57C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a:solidFill>
                <a:srgbClr val="FFFFFF"/>
              </a:solidFill>
              <a:latin typeface="Montserrat"/>
              <a:ea typeface="Montserrat"/>
              <a:cs typeface="Montserrat"/>
              <a:sym typeface="Montserrat"/>
            </a:endParaRPr>
          </a:p>
        </p:txBody>
      </p:sp>
      <p:pic>
        <p:nvPicPr>
          <p:cNvPr id="302" name="Google Shape;302;p64"/>
          <p:cNvPicPr preferRelativeResize="0"/>
          <p:nvPr/>
        </p:nvPicPr>
        <p:blipFill rotWithShape="1">
          <a:blip r:embed="rId4">
            <a:alphaModFix amt="25000"/>
          </a:blip>
          <a:srcRect t="19986" b="-4353"/>
          <a:stretch/>
        </p:blipFill>
        <p:spPr>
          <a:xfrm>
            <a:off x="0" y="0"/>
            <a:ext cx="9144000" cy="5143500"/>
          </a:xfrm>
          <a:prstGeom prst="rect">
            <a:avLst/>
          </a:prstGeom>
          <a:noFill/>
          <a:ln>
            <a:noFill/>
          </a:ln>
        </p:spPr>
      </p:pic>
      <p:pic>
        <p:nvPicPr>
          <p:cNvPr id="303" name="Google Shape;303;p64" descr="shadow curve.png"/>
          <p:cNvPicPr preferRelativeResize="0"/>
          <p:nvPr/>
        </p:nvPicPr>
        <p:blipFill>
          <a:blip r:embed="rId5">
            <a:alphaModFix/>
          </a:blip>
          <a:stretch>
            <a:fillRect/>
          </a:stretch>
        </p:blipFill>
        <p:spPr>
          <a:xfrm>
            <a:off x="0" y="1556996"/>
            <a:ext cx="9143999" cy="424450"/>
          </a:xfrm>
          <a:prstGeom prst="rect">
            <a:avLst/>
          </a:prstGeom>
          <a:noFill/>
          <a:ln>
            <a:noFill/>
          </a:ln>
        </p:spPr>
      </p:pic>
      <p:sp>
        <p:nvSpPr>
          <p:cNvPr id="304" name="Google Shape;304;p64"/>
          <p:cNvSpPr txBox="1"/>
          <p:nvPr/>
        </p:nvSpPr>
        <p:spPr>
          <a:xfrm>
            <a:off x="0" y="0"/>
            <a:ext cx="9144000" cy="1633200"/>
          </a:xfrm>
          <a:prstGeom prst="rect">
            <a:avLst/>
          </a:prstGeom>
          <a:solidFill>
            <a:srgbClr val="FFFFFF"/>
          </a:solidFill>
          <a:ln>
            <a:noFill/>
          </a:ln>
        </p:spPr>
        <p:txBody>
          <a:bodyPr spcFirstLastPara="1" wrap="square" lIns="45725" tIns="45725" rIns="45725" bIns="45725" anchor="b" anchorCtr="0">
            <a:noAutofit/>
          </a:bodyPr>
          <a:lstStyle/>
          <a:p>
            <a:pPr marL="0" lvl="0" indent="0" algn="l" rtl="0">
              <a:spcBef>
                <a:spcPts val="0"/>
              </a:spcBef>
              <a:spcAft>
                <a:spcPts val="500"/>
              </a:spcAft>
              <a:buNone/>
            </a:pPr>
            <a:endParaRPr sz="900" b="1">
              <a:solidFill>
                <a:srgbClr val="FFFFFF"/>
              </a:solidFill>
              <a:latin typeface="Montserrat"/>
              <a:ea typeface="Montserrat"/>
              <a:cs typeface="Montserrat"/>
              <a:sym typeface="Montserrat"/>
            </a:endParaRPr>
          </a:p>
        </p:txBody>
      </p:sp>
      <p:sp>
        <p:nvSpPr>
          <p:cNvPr id="305" name="Google Shape;305;p64"/>
          <p:cNvSpPr txBox="1"/>
          <p:nvPr/>
        </p:nvSpPr>
        <p:spPr>
          <a:xfrm>
            <a:off x="0" y="3635250"/>
            <a:ext cx="9144000" cy="1508400"/>
          </a:xfrm>
          <a:prstGeom prst="rect">
            <a:avLst/>
          </a:prstGeom>
          <a:solidFill>
            <a:srgbClr val="FFFFFF"/>
          </a:solidFill>
          <a:ln>
            <a:noFill/>
          </a:ln>
        </p:spPr>
        <p:txBody>
          <a:bodyPr spcFirstLastPara="1" wrap="square" lIns="45725" tIns="45725" rIns="45725" bIns="45725" anchor="b" anchorCtr="0">
            <a:noAutofit/>
          </a:bodyPr>
          <a:lstStyle/>
          <a:p>
            <a:pPr marL="0" lvl="0" indent="0" algn="l" rtl="0">
              <a:spcBef>
                <a:spcPts val="0"/>
              </a:spcBef>
              <a:spcAft>
                <a:spcPts val="500"/>
              </a:spcAft>
              <a:buNone/>
            </a:pPr>
            <a:endParaRPr sz="900" b="1">
              <a:solidFill>
                <a:srgbClr val="FFFFFF"/>
              </a:solidFill>
              <a:latin typeface="Montserrat"/>
              <a:ea typeface="Montserrat"/>
              <a:cs typeface="Montserrat"/>
              <a:sym typeface="Montserrat"/>
            </a:endParaRPr>
          </a:p>
        </p:txBody>
      </p:sp>
      <p:sp>
        <p:nvSpPr>
          <p:cNvPr id="306" name="Google Shape;306;p64"/>
          <p:cNvSpPr/>
          <p:nvPr/>
        </p:nvSpPr>
        <p:spPr>
          <a:xfrm>
            <a:off x="0" y="3680850"/>
            <a:ext cx="9144000" cy="62400"/>
          </a:xfrm>
          <a:prstGeom prst="rect">
            <a:avLst/>
          </a:prstGeom>
          <a:solidFill>
            <a:srgbClr val="F5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4"/>
          <p:cNvSpPr/>
          <p:nvPr/>
        </p:nvSpPr>
        <p:spPr>
          <a:xfrm>
            <a:off x="0" y="1524975"/>
            <a:ext cx="9144000" cy="62400"/>
          </a:xfrm>
          <a:prstGeom prst="rect">
            <a:avLst/>
          </a:prstGeom>
          <a:solidFill>
            <a:srgbClr val="F5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64"/>
          <p:cNvGrpSpPr/>
          <p:nvPr/>
        </p:nvGrpSpPr>
        <p:grpSpPr>
          <a:xfrm>
            <a:off x="4097274" y="2096963"/>
            <a:ext cx="949474" cy="949474"/>
            <a:chOff x="8162012" y="26901"/>
            <a:chExt cx="949474" cy="949474"/>
          </a:xfrm>
        </p:grpSpPr>
        <p:sp>
          <p:nvSpPr>
            <p:cNvPr id="309" name="Google Shape;309;p64"/>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0" name="Google Shape;310;p64"/>
            <p:cNvPicPr preferRelativeResize="0"/>
            <p:nvPr/>
          </p:nvPicPr>
          <p:blipFill>
            <a:blip r:embed="rId6">
              <a:alphaModFix/>
            </a:blip>
            <a:stretch>
              <a:fillRect/>
            </a:stretch>
          </p:blipFill>
          <p:spPr>
            <a:xfrm>
              <a:off x="8162012" y="26901"/>
              <a:ext cx="949474" cy="949474"/>
            </a:xfrm>
            <a:prstGeom prst="rect">
              <a:avLst/>
            </a:prstGeom>
            <a:noFill/>
            <a:ln>
              <a:noFill/>
            </a:ln>
          </p:spPr>
        </p:pic>
      </p:grpSp>
      <p:sp>
        <p:nvSpPr>
          <p:cNvPr id="311" name="Google Shape;311;p64"/>
          <p:cNvSpPr txBox="1"/>
          <p:nvPr/>
        </p:nvSpPr>
        <p:spPr>
          <a:xfrm>
            <a:off x="6750" y="13475"/>
            <a:ext cx="8952300" cy="163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Montserrat"/>
                <a:ea typeface="Montserrat"/>
                <a:cs typeface="Montserrat"/>
                <a:sym typeface="Montserrat"/>
              </a:rPr>
              <a:t>Customer Reviews </a:t>
            </a:r>
            <a:endParaRPr sz="4800" dirty="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5"/>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3600" dirty="0">
                <a:solidFill>
                  <a:srgbClr val="FFFFFF"/>
                </a:solidFill>
                <a:latin typeface="Montserrat"/>
                <a:ea typeface="Montserrat"/>
                <a:cs typeface="Montserrat"/>
                <a:sym typeface="Montserrat"/>
              </a:rPr>
              <a:t>Customer Reviews</a:t>
            </a:r>
            <a:endParaRPr sz="3600" dirty="0">
              <a:solidFill>
                <a:srgbClr val="FFFFFF"/>
              </a:solidFill>
              <a:latin typeface="Montserrat"/>
              <a:ea typeface="Montserrat"/>
              <a:cs typeface="Montserrat"/>
              <a:sym typeface="Montserrat"/>
            </a:endParaRPr>
          </a:p>
        </p:txBody>
      </p:sp>
      <p:grpSp>
        <p:nvGrpSpPr>
          <p:cNvPr id="317" name="Google Shape;317;p65"/>
          <p:cNvGrpSpPr/>
          <p:nvPr/>
        </p:nvGrpSpPr>
        <p:grpSpPr>
          <a:xfrm>
            <a:off x="8162012" y="26901"/>
            <a:ext cx="949474" cy="949474"/>
            <a:chOff x="8162012" y="26901"/>
            <a:chExt cx="949474" cy="949474"/>
          </a:xfrm>
        </p:grpSpPr>
        <p:sp>
          <p:nvSpPr>
            <p:cNvPr id="318" name="Google Shape;318;p65"/>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 name="Google Shape;319;p65"/>
            <p:cNvPicPr preferRelativeResize="0"/>
            <p:nvPr/>
          </p:nvPicPr>
          <p:blipFill>
            <a:blip r:embed="rId3">
              <a:alphaModFix/>
            </a:blip>
            <a:stretch>
              <a:fillRect/>
            </a:stretch>
          </p:blipFill>
          <p:spPr>
            <a:xfrm>
              <a:off x="8162012" y="26901"/>
              <a:ext cx="949474" cy="949474"/>
            </a:xfrm>
            <a:prstGeom prst="rect">
              <a:avLst/>
            </a:prstGeom>
            <a:noFill/>
            <a:ln>
              <a:noFill/>
            </a:ln>
          </p:spPr>
        </p:pic>
      </p:grpSp>
      <p:sp>
        <p:nvSpPr>
          <p:cNvPr id="320" name="Google Shape;320;p65"/>
          <p:cNvSpPr txBox="1">
            <a:spLocks noGrp="1"/>
          </p:cNvSpPr>
          <p:nvPr>
            <p:ph type="ctrTitle" idx="4294967295"/>
          </p:nvPr>
        </p:nvSpPr>
        <p:spPr>
          <a:xfrm>
            <a:off x="0" y="-554150"/>
            <a:ext cx="4786200" cy="55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666666"/>
                </a:solidFill>
                <a:latin typeface="Montserrat"/>
                <a:ea typeface="Montserrat"/>
                <a:cs typeface="Montserrat"/>
                <a:sym typeface="Montserrat"/>
              </a:rPr>
              <a:t>We believe businesses have the right to...</a:t>
            </a:r>
            <a:endParaRPr sz="1000">
              <a:solidFill>
                <a:srgbClr val="F0C632"/>
              </a:solidFill>
              <a:latin typeface="Montserrat"/>
              <a:ea typeface="Montserrat"/>
              <a:cs typeface="Montserrat"/>
              <a:sym typeface="Montserrat"/>
            </a:endParaRPr>
          </a:p>
        </p:txBody>
      </p:sp>
      <p:sp>
        <p:nvSpPr>
          <p:cNvPr id="321" name="Google Shape;321;p65"/>
          <p:cNvSpPr txBox="1"/>
          <p:nvPr/>
        </p:nvSpPr>
        <p:spPr>
          <a:xfrm>
            <a:off x="0" y="1293450"/>
            <a:ext cx="9144000" cy="6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600">
                <a:latin typeface="Montserrat"/>
                <a:ea typeface="Montserrat"/>
                <a:cs typeface="Montserrat"/>
                <a:sym typeface="Montserrat"/>
              </a:rPr>
              <a:t>B</a:t>
            </a:r>
            <a:r>
              <a:rPr lang="en" sz="2600">
                <a:solidFill>
                  <a:srgbClr val="000000"/>
                </a:solidFill>
                <a:latin typeface="Montserrat"/>
                <a:ea typeface="Montserrat"/>
                <a:cs typeface="Montserrat"/>
                <a:sym typeface="Montserrat"/>
              </a:rPr>
              <a:t>usinesses</a:t>
            </a:r>
            <a:r>
              <a:rPr lang="en" sz="2600">
                <a:latin typeface="Montserrat"/>
                <a:ea typeface="Montserrat"/>
                <a:cs typeface="Montserrat"/>
                <a:sym typeface="Montserrat"/>
              </a:rPr>
              <a:t> should </a:t>
            </a:r>
            <a:r>
              <a:rPr lang="en" sz="2600">
                <a:solidFill>
                  <a:srgbClr val="000000"/>
                </a:solidFill>
                <a:latin typeface="Montserrat"/>
                <a:ea typeface="Montserrat"/>
                <a:cs typeface="Montserrat"/>
                <a:sym typeface="Montserrat"/>
              </a:rPr>
              <a:t>have the </a:t>
            </a:r>
            <a:r>
              <a:rPr lang="en" sz="2600">
                <a:solidFill>
                  <a:srgbClr val="F57C00"/>
                </a:solidFill>
                <a:latin typeface="Montserrat"/>
                <a:ea typeface="Montserrat"/>
                <a:cs typeface="Montserrat"/>
                <a:sym typeface="Montserrat"/>
              </a:rPr>
              <a:t>ability</a:t>
            </a:r>
            <a:r>
              <a:rPr lang="en" sz="2600">
                <a:solidFill>
                  <a:srgbClr val="000000"/>
                </a:solidFill>
                <a:latin typeface="Montserrat"/>
                <a:ea typeface="Montserrat"/>
                <a:cs typeface="Montserrat"/>
                <a:sym typeface="Montserrat"/>
              </a:rPr>
              <a:t> to...</a:t>
            </a:r>
            <a:endParaRPr sz="2600">
              <a:solidFill>
                <a:srgbClr val="222222"/>
              </a:solidFill>
              <a:latin typeface="Montserrat"/>
              <a:ea typeface="Montserrat"/>
              <a:cs typeface="Montserrat"/>
              <a:sym typeface="Montserrat"/>
            </a:endParaRPr>
          </a:p>
        </p:txBody>
      </p:sp>
      <p:sp>
        <p:nvSpPr>
          <p:cNvPr id="322" name="Google Shape;322;p65"/>
          <p:cNvSpPr/>
          <p:nvPr/>
        </p:nvSpPr>
        <p:spPr>
          <a:xfrm>
            <a:off x="1129875" y="2045350"/>
            <a:ext cx="2160900" cy="19137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Open Sans"/>
                <a:ea typeface="Open Sans"/>
                <a:cs typeface="Open Sans"/>
                <a:sym typeface="Open Sans"/>
              </a:rPr>
              <a:t>Request</a:t>
            </a:r>
            <a:endParaRPr sz="1600" b="1">
              <a:latin typeface="Open Sans"/>
              <a:ea typeface="Open Sans"/>
              <a:cs typeface="Open Sans"/>
              <a:sym typeface="Open Sans"/>
            </a:endParaRPr>
          </a:p>
          <a:p>
            <a:pPr marL="0" lvl="0" indent="0" algn="ctr" rtl="0">
              <a:spcBef>
                <a:spcPts val="0"/>
              </a:spcBef>
              <a:spcAft>
                <a:spcPts val="0"/>
              </a:spcAft>
              <a:buNone/>
            </a:pPr>
            <a:r>
              <a:rPr lang="en" sz="1600" b="1">
                <a:latin typeface="Open Sans"/>
                <a:ea typeface="Open Sans"/>
                <a:cs typeface="Open Sans"/>
                <a:sym typeface="Open Sans"/>
              </a:rPr>
              <a:t>feedback </a:t>
            </a:r>
            <a:r>
              <a:rPr lang="en" sz="1600">
                <a:latin typeface="Open Sans"/>
                <a:ea typeface="Open Sans"/>
                <a:cs typeface="Open Sans"/>
                <a:sym typeface="Open Sans"/>
              </a:rPr>
              <a:t>from</a:t>
            </a:r>
            <a:endParaRPr sz="1600">
              <a:latin typeface="Open Sans"/>
              <a:ea typeface="Open Sans"/>
              <a:cs typeface="Open Sans"/>
              <a:sym typeface="Open Sans"/>
            </a:endParaRPr>
          </a:p>
          <a:p>
            <a:pPr marL="0" lvl="0" indent="0" algn="ctr" rtl="0">
              <a:spcBef>
                <a:spcPts val="0"/>
              </a:spcBef>
              <a:spcAft>
                <a:spcPts val="0"/>
              </a:spcAft>
              <a:buNone/>
            </a:pPr>
            <a:r>
              <a:rPr lang="en" sz="1600">
                <a:latin typeface="Open Sans"/>
                <a:ea typeface="Open Sans"/>
                <a:cs typeface="Open Sans"/>
                <a:sym typeface="Open Sans"/>
              </a:rPr>
              <a:t>their customers</a:t>
            </a:r>
            <a:endParaRPr sz="1600">
              <a:latin typeface="Open Sans"/>
              <a:ea typeface="Open Sans"/>
              <a:cs typeface="Open Sans"/>
              <a:sym typeface="Open Sans"/>
            </a:endParaRPr>
          </a:p>
        </p:txBody>
      </p:sp>
      <p:sp>
        <p:nvSpPr>
          <p:cNvPr id="323" name="Google Shape;323;p65"/>
          <p:cNvSpPr/>
          <p:nvPr/>
        </p:nvSpPr>
        <p:spPr>
          <a:xfrm>
            <a:off x="3491549" y="2045350"/>
            <a:ext cx="2160900" cy="19137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Open Sans"/>
                <a:ea typeface="Open Sans"/>
                <a:cs typeface="Open Sans"/>
                <a:sym typeface="Open Sans"/>
              </a:rPr>
              <a:t>Participate</a:t>
            </a:r>
            <a:endParaRPr sz="1600" b="1">
              <a:latin typeface="Open Sans"/>
              <a:ea typeface="Open Sans"/>
              <a:cs typeface="Open Sans"/>
              <a:sym typeface="Open Sans"/>
            </a:endParaRPr>
          </a:p>
          <a:p>
            <a:pPr marL="0" lvl="0" indent="0" algn="ctr" rtl="0">
              <a:spcBef>
                <a:spcPts val="0"/>
              </a:spcBef>
              <a:spcAft>
                <a:spcPts val="0"/>
              </a:spcAft>
              <a:buNone/>
            </a:pPr>
            <a:r>
              <a:rPr lang="en" sz="1600" b="1">
                <a:latin typeface="Open Sans"/>
                <a:ea typeface="Open Sans"/>
                <a:cs typeface="Open Sans"/>
                <a:sym typeface="Open Sans"/>
              </a:rPr>
              <a:t>in online conversations </a:t>
            </a:r>
            <a:r>
              <a:rPr lang="en" sz="1600">
                <a:latin typeface="Open Sans"/>
                <a:ea typeface="Open Sans"/>
                <a:cs typeface="Open Sans"/>
                <a:sym typeface="Open Sans"/>
              </a:rPr>
              <a:t>about their</a:t>
            </a:r>
            <a:endParaRPr sz="1600">
              <a:latin typeface="Open Sans"/>
              <a:ea typeface="Open Sans"/>
              <a:cs typeface="Open Sans"/>
              <a:sym typeface="Open Sans"/>
            </a:endParaRPr>
          </a:p>
          <a:p>
            <a:pPr marL="0" lvl="0" indent="0" algn="ctr" rtl="0">
              <a:spcBef>
                <a:spcPts val="0"/>
              </a:spcBef>
              <a:spcAft>
                <a:spcPts val="0"/>
              </a:spcAft>
              <a:buNone/>
            </a:pPr>
            <a:r>
              <a:rPr lang="en" sz="1600">
                <a:latin typeface="Open Sans"/>
                <a:ea typeface="Open Sans"/>
                <a:cs typeface="Open Sans"/>
                <a:sym typeface="Open Sans"/>
              </a:rPr>
              <a:t>business</a:t>
            </a:r>
            <a:endParaRPr sz="1600">
              <a:latin typeface="Open Sans"/>
              <a:ea typeface="Open Sans"/>
              <a:cs typeface="Open Sans"/>
              <a:sym typeface="Open Sans"/>
            </a:endParaRPr>
          </a:p>
        </p:txBody>
      </p:sp>
      <p:sp>
        <p:nvSpPr>
          <p:cNvPr id="324" name="Google Shape;324;p65"/>
          <p:cNvSpPr/>
          <p:nvPr/>
        </p:nvSpPr>
        <p:spPr>
          <a:xfrm>
            <a:off x="5853224" y="2045350"/>
            <a:ext cx="2160900" cy="19137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Open Sans"/>
                <a:ea typeface="Open Sans"/>
                <a:cs typeface="Open Sans"/>
                <a:sym typeface="Open Sans"/>
              </a:rPr>
              <a:t>Ask customers for reviews online, and </a:t>
            </a:r>
            <a:r>
              <a:rPr lang="en" sz="1600" b="1">
                <a:latin typeface="Open Sans"/>
                <a:ea typeface="Open Sans"/>
                <a:cs typeface="Open Sans"/>
                <a:sym typeface="Open Sans"/>
              </a:rPr>
              <a:t>address negative feedback offline</a:t>
            </a:r>
            <a:endParaRPr sz="1600">
              <a:latin typeface="Open Sans"/>
              <a:ea typeface="Open Sans"/>
              <a:cs typeface="Open Sans"/>
              <a:sym typeface="Open Sans"/>
            </a:endParaRPr>
          </a:p>
        </p:txBody>
      </p:sp>
      <p:pic>
        <p:nvPicPr>
          <p:cNvPr id="325" name="Google Shape;325;p65"/>
          <p:cNvPicPr preferRelativeResize="0"/>
          <p:nvPr/>
        </p:nvPicPr>
        <p:blipFill>
          <a:blip r:embed="rId4">
            <a:alphaModFix/>
          </a:blip>
          <a:stretch>
            <a:fillRect/>
          </a:stretch>
        </p:blipFill>
        <p:spPr>
          <a:xfrm>
            <a:off x="742450" y="3519475"/>
            <a:ext cx="895273" cy="895273"/>
          </a:xfrm>
          <a:prstGeom prst="rect">
            <a:avLst/>
          </a:prstGeom>
          <a:noFill/>
          <a:ln>
            <a:noFill/>
          </a:ln>
        </p:spPr>
      </p:pic>
      <p:pic>
        <p:nvPicPr>
          <p:cNvPr id="326" name="Google Shape;326;p65"/>
          <p:cNvPicPr preferRelativeResize="0"/>
          <p:nvPr/>
        </p:nvPicPr>
        <p:blipFill>
          <a:blip r:embed="rId5">
            <a:alphaModFix/>
          </a:blip>
          <a:stretch>
            <a:fillRect/>
          </a:stretch>
        </p:blipFill>
        <p:spPr>
          <a:xfrm>
            <a:off x="3329425" y="3551050"/>
            <a:ext cx="832124" cy="832124"/>
          </a:xfrm>
          <a:prstGeom prst="rect">
            <a:avLst/>
          </a:prstGeom>
          <a:noFill/>
          <a:ln>
            <a:noFill/>
          </a:ln>
        </p:spPr>
      </p:pic>
      <p:pic>
        <p:nvPicPr>
          <p:cNvPr id="327" name="Google Shape;327;p65"/>
          <p:cNvPicPr preferRelativeResize="0"/>
          <p:nvPr/>
        </p:nvPicPr>
        <p:blipFill>
          <a:blip r:embed="rId6">
            <a:alphaModFix/>
          </a:blip>
          <a:stretch>
            <a:fillRect/>
          </a:stretch>
        </p:blipFill>
        <p:spPr>
          <a:xfrm>
            <a:off x="5698500" y="3551050"/>
            <a:ext cx="832124" cy="832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6"/>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n" sz="3600" dirty="0">
                <a:solidFill>
                  <a:srgbClr val="FFFFFF"/>
                </a:solidFill>
                <a:latin typeface="Montserrat"/>
                <a:ea typeface="Montserrat"/>
                <a:cs typeface="Montserrat"/>
                <a:sym typeface="Montserrat"/>
              </a:rPr>
              <a:t>Customer Reviews</a:t>
            </a:r>
            <a:endParaRPr sz="3600" dirty="0">
              <a:solidFill>
                <a:srgbClr val="FFFFFF"/>
              </a:solidFill>
              <a:latin typeface="Montserrat"/>
              <a:ea typeface="Montserrat"/>
              <a:cs typeface="Montserrat"/>
              <a:sym typeface="Montserrat"/>
            </a:endParaRPr>
          </a:p>
        </p:txBody>
      </p:sp>
      <p:grpSp>
        <p:nvGrpSpPr>
          <p:cNvPr id="333" name="Google Shape;333;p66"/>
          <p:cNvGrpSpPr/>
          <p:nvPr/>
        </p:nvGrpSpPr>
        <p:grpSpPr>
          <a:xfrm>
            <a:off x="8162012" y="26901"/>
            <a:ext cx="949474" cy="949474"/>
            <a:chOff x="8162012" y="26901"/>
            <a:chExt cx="949474" cy="949474"/>
          </a:xfrm>
        </p:grpSpPr>
        <p:sp>
          <p:nvSpPr>
            <p:cNvPr id="334" name="Google Shape;334;p66"/>
            <p:cNvSpPr/>
            <p:nvPr/>
          </p:nvSpPr>
          <p:spPr>
            <a:xfrm>
              <a:off x="8194550" y="59446"/>
              <a:ext cx="884400" cy="884400"/>
            </a:xfrm>
            <a:prstGeom prst="ellipse">
              <a:avLst/>
            </a:prstGeom>
            <a:solidFill>
              <a:srgbClr val="EEEEEE"/>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5" name="Google Shape;335;p66"/>
            <p:cNvPicPr preferRelativeResize="0"/>
            <p:nvPr/>
          </p:nvPicPr>
          <p:blipFill>
            <a:blip r:embed="rId3">
              <a:alphaModFix/>
            </a:blip>
            <a:stretch>
              <a:fillRect/>
            </a:stretch>
          </p:blipFill>
          <p:spPr>
            <a:xfrm>
              <a:off x="8162012" y="26901"/>
              <a:ext cx="949474" cy="949474"/>
            </a:xfrm>
            <a:prstGeom prst="rect">
              <a:avLst/>
            </a:prstGeom>
            <a:noFill/>
            <a:ln>
              <a:noFill/>
            </a:ln>
          </p:spPr>
        </p:pic>
      </p:grpSp>
      <p:sp>
        <p:nvSpPr>
          <p:cNvPr id="336" name="Google Shape;336;p66"/>
          <p:cNvSpPr/>
          <p:nvPr/>
        </p:nvSpPr>
        <p:spPr>
          <a:xfrm>
            <a:off x="-95250" y="873650"/>
            <a:ext cx="6599400" cy="353700"/>
          </a:xfrm>
          <a:prstGeom prst="parallelogram">
            <a:avLst>
              <a:gd name="adj" fmla="val 25000"/>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How does Customer Voice work?</a:t>
            </a:r>
            <a:endParaRPr b="1">
              <a:latin typeface="Montserrat"/>
              <a:ea typeface="Montserrat"/>
              <a:cs typeface="Montserrat"/>
              <a:sym typeface="Montserrat"/>
            </a:endParaRPr>
          </a:p>
        </p:txBody>
      </p:sp>
      <p:cxnSp>
        <p:nvCxnSpPr>
          <p:cNvPr id="337" name="Google Shape;337;p66"/>
          <p:cNvCxnSpPr>
            <a:stCxn id="338" idx="6"/>
            <a:endCxn id="339" idx="2"/>
          </p:cNvCxnSpPr>
          <p:nvPr/>
        </p:nvCxnSpPr>
        <p:spPr>
          <a:xfrm>
            <a:off x="1587705" y="3505658"/>
            <a:ext cx="6154495" cy="0"/>
          </a:xfrm>
          <a:prstGeom prst="straightConnector1">
            <a:avLst/>
          </a:prstGeom>
          <a:noFill/>
          <a:ln w="38100" cap="flat" cmpd="sng">
            <a:solidFill>
              <a:srgbClr val="EFEFEF"/>
            </a:solidFill>
            <a:prstDash val="solid"/>
            <a:round/>
            <a:headEnd type="none" w="med" len="med"/>
            <a:tailEnd type="none" w="med" len="med"/>
          </a:ln>
        </p:spPr>
      </p:cxnSp>
      <p:grpSp>
        <p:nvGrpSpPr>
          <p:cNvPr id="340" name="Google Shape;340;p66"/>
          <p:cNvGrpSpPr/>
          <p:nvPr/>
        </p:nvGrpSpPr>
        <p:grpSpPr>
          <a:xfrm>
            <a:off x="2176300" y="1722652"/>
            <a:ext cx="3347700" cy="2779673"/>
            <a:chOff x="2922100" y="1304302"/>
            <a:chExt cx="3347700" cy="2779673"/>
          </a:xfrm>
        </p:grpSpPr>
        <p:cxnSp>
          <p:nvCxnSpPr>
            <p:cNvPr id="341" name="Google Shape;341;p66"/>
            <p:cNvCxnSpPr/>
            <p:nvPr/>
          </p:nvCxnSpPr>
          <p:spPr>
            <a:xfrm rot="10800000">
              <a:off x="3748650" y="2397312"/>
              <a:ext cx="0" cy="690000"/>
            </a:xfrm>
            <a:prstGeom prst="straightConnector1">
              <a:avLst/>
            </a:prstGeom>
            <a:noFill/>
            <a:ln w="28575" cap="flat" cmpd="sng">
              <a:solidFill>
                <a:srgbClr val="FFAB40"/>
              </a:solidFill>
              <a:prstDash val="dash"/>
              <a:round/>
              <a:headEnd type="none" w="med" len="med"/>
              <a:tailEnd type="none" w="med" len="med"/>
            </a:ln>
          </p:spPr>
        </p:cxnSp>
        <p:sp>
          <p:nvSpPr>
            <p:cNvPr id="342" name="Google Shape;342;p66"/>
            <p:cNvSpPr/>
            <p:nvPr/>
          </p:nvSpPr>
          <p:spPr>
            <a:xfrm>
              <a:off x="3619345" y="2950208"/>
              <a:ext cx="258600" cy="274200"/>
            </a:xfrm>
            <a:prstGeom prst="ellipse">
              <a:avLst/>
            </a:prstGeom>
            <a:solidFill>
              <a:srgbClr val="F57C00"/>
            </a:solidFill>
            <a:ln w="38100" cap="flat" cmpd="sng">
              <a:solidFill>
                <a:srgbClr val="FFC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Montserrat"/>
                <a:ea typeface="Montserrat"/>
                <a:cs typeface="Montserrat"/>
                <a:sym typeface="Montserrat"/>
              </a:endParaRPr>
            </a:p>
          </p:txBody>
        </p:sp>
        <p:sp>
          <p:nvSpPr>
            <p:cNvPr id="343" name="Google Shape;343;p66"/>
            <p:cNvSpPr txBox="1"/>
            <p:nvPr/>
          </p:nvSpPr>
          <p:spPr>
            <a:xfrm>
              <a:off x="2922100" y="3330075"/>
              <a:ext cx="3347700" cy="75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latin typeface="Open Sans"/>
                  <a:ea typeface="Open Sans"/>
                  <a:cs typeface="Open Sans"/>
                  <a:sym typeface="Open Sans"/>
                </a:rPr>
                <a:t>One at a time </a:t>
              </a:r>
              <a:endParaRPr>
                <a:latin typeface="Open Sans"/>
                <a:ea typeface="Open Sans"/>
                <a:cs typeface="Open Sans"/>
                <a:sym typeface="Open Sans"/>
              </a:endParaRPr>
            </a:p>
            <a:p>
              <a:pPr marL="0" lvl="0" indent="0" algn="ctr" rtl="0">
                <a:lnSpc>
                  <a:spcPct val="100000"/>
                </a:lnSpc>
                <a:spcBef>
                  <a:spcPts val="0"/>
                </a:spcBef>
                <a:spcAft>
                  <a:spcPts val="0"/>
                </a:spcAft>
                <a:buNone/>
              </a:pPr>
              <a:r>
                <a:rPr lang="en">
                  <a:latin typeface="Open Sans"/>
                  <a:ea typeface="Open Sans"/>
                  <a:cs typeface="Open Sans"/>
                  <a:sym typeface="Open Sans"/>
                </a:rPr>
                <a:t>or in bulk</a:t>
              </a:r>
              <a:endParaRPr baseline="30000">
                <a:latin typeface="Open Sans"/>
                <a:ea typeface="Open Sans"/>
                <a:cs typeface="Open Sans"/>
                <a:sym typeface="Open Sans"/>
              </a:endParaRPr>
            </a:p>
          </p:txBody>
        </p:sp>
        <p:sp>
          <p:nvSpPr>
            <p:cNvPr id="344" name="Google Shape;344;p66"/>
            <p:cNvSpPr/>
            <p:nvPr/>
          </p:nvSpPr>
          <p:spPr>
            <a:xfrm>
              <a:off x="3039750" y="1304302"/>
              <a:ext cx="1417800" cy="1089300"/>
            </a:xfrm>
            <a:prstGeom prst="roundRect">
              <a:avLst>
                <a:gd name="adj" fmla="val 0"/>
              </a:avLst>
            </a:prstGeom>
            <a:solidFill>
              <a:srgbClr val="F57C00"/>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Montserrat"/>
                  <a:ea typeface="Montserrat"/>
                  <a:cs typeface="Montserrat"/>
                  <a:sym typeface="Montserrat"/>
                </a:rPr>
                <a:t>Upload customer information</a:t>
              </a:r>
              <a:endParaRPr sz="1600">
                <a:solidFill>
                  <a:srgbClr val="FFFFFF"/>
                </a:solidFill>
                <a:latin typeface="Montserrat"/>
                <a:ea typeface="Montserrat"/>
                <a:cs typeface="Montserrat"/>
                <a:sym typeface="Montserrat"/>
              </a:endParaRPr>
            </a:p>
          </p:txBody>
        </p:sp>
      </p:grpSp>
      <p:grpSp>
        <p:nvGrpSpPr>
          <p:cNvPr id="345" name="Google Shape;345;p66"/>
          <p:cNvGrpSpPr/>
          <p:nvPr/>
        </p:nvGrpSpPr>
        <p:grpSpPr>
          <a:xfrm>
            <a:off x="5524100" y="1722650"/>
            <a:ext cx="1540200" cy="2769775"/>
            <a:chOff x="7580975" y="1304300"/>
            <a:chExt cx="1540200" cy="2769775"/>
          </a:xfrm>
        </p:grpSpPr>
        <p:cxnSp>
          <p:nvCxnSpPr>
            <p:cNvPr id="346" name="Google Shape;346;p66"/>
            <p:cNvCxnSpPr/>
            <p:nvPr/>
          </p:nvCxnSpPr>
          <p:spPr>
            <a:xfrm rot="10800000">
              <a:off x="8351075" y="2412612"/>
              <a:ext cx="0" cy="674700"/>
            </a:xfrm>
            <a:prstGeom prst="straightConnector1">
              <a:avLst/>
            </a:prstGeom>
            <a:noFill/>
            <a:ln w="28575" cap="flat" cmpd="sng">
              <a:solidFill>
                <a:srgbClr val="3D85C6"/>
              </a:solidFill>
              <a:prstDash val="dash"/>
              <a:round/>
              <a:headEnd type="none" w="med" len="med"/>
              <a:tailEnd type="none" w="med" len="med"/>
            </a:ln>
          </p:spPr>
        </p:cxnSp>
        <p:sp>
          <p:nvSpPr>
            <p:cNvPr id="347" name="Google Shape;347;p66"/>
            <p:cNvSpPr/>
            <p:nvPr/>
          </p:nvSpPr>
          <p:spPr>
            <a:xfrm>
              <a:off x="8221775" y="2950208"/>
              <a:ext cx="258600" cy="274200"/>
            </a:xfrm>
            <a:prstGeom prst="ellipse">
              <a:avLst/>
            </a:prstGeom>
            <a:solidFill>
              <a:srgbClr val="3C78D8"/>
            </a:solidFill>
            <a:ln w="3810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Montserrat"/>
                <a:ea typeface="Montserrat"/>
                <a:cs typeface="Montserrat"/>
                <a:sym typeface="Montserrat"/>
              </a:endParaRPr>
            </a:p>
          </p:txBody>
        </p:sp>
        <p:sp>
          <p:nvSpPr>
            <p:cNvPr id="348" name="Google Shape;348;p66"/>
            <p:cNvSpPr txBox="1"/>
            <p:nvPr/>
          </p:nvSpPr>
          <p:spPr>
            <a:xfrm>
              <a:off x="7580975" y="3330075"/>
              <a:ext cx="1540200" cy="74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a:ea typeface="Open Sans"/>
                  <a:cs typeface="Open Sans"/>
                  <a:sym typeface="Open Sans"/>
                </a:rPr>
                <a:t>Follow up email is sent if no review is left</a:t>
              </a:r>
              <a:endParaRPr>
                <a:latin typeface="Open Sans"/>
                <a:ea typeface="Open Sans"/>
                <a:cs typeface="Open Sans"/>
                <a:sym typeface="Open Sans"/>
              </a:endParaRPr>
            </a:p>
          </p:txBody>
        </p:sp>
        <p:sp>
          <p:nvSpPr>
            <p:cNvPr id="349" name="Google Shape;349;p66"/>
            <p:cNvSpPr/>
            <p:nvPr/>
          </p:nvSpPr>
          <p:spPr>
            <a:xfrm>
              <a:off x="7738975" y="1304300"/>
              <a:ext cx="1234500" cy="1100700"/>
            </a:xfrm>
            <a:prstGeom prst="roundRect">
              <a:avLst>
                <a:gd name="adj" fmla="val 0"/>
              </a:avLst>
            </a:prstGeom>
            <a:solidFill>
              <a:srgbClr val="3D85C6"/>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Montserrat"/>
                  <a:ea typeface="Montserrat"/>
                  <a:cs typeface="Montserrat"/>
                  <a:sym typeface="Montserrat"/>
                </a:rPr>
                <a:t>Customer leaves review</a:t>
              </a:r>
              <a:endParaRPr sz="1600">
                <a:latin typeface="Montserrat"/>
                <a:ea typeface="Montserrat"/>
                <a:cs typeface="Montserrat"/>
                <a:sym typeface="Montserrat"/>
              </a:endParaRPr>
            </a:p>
          </p:txBody>
        </p:sp>
        <p:sp>
          <p:nvSpPr>
            <p:cNvPr id="350" name="Google Shape;350;p66"/>
            <p:cNvSpPr txBox="1"/>
            <p:nvPr/>
          </p:nvSpPr>
          <p:spPr>
            <a:xfrm>
              <a:off x="7815275" y="1675213"/>
              <a:ext cx="1071600" cy="31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a:solidFill>
                  <a:srgbClr val="3F9B63"/>
                </a:solidFill>
                <a:latin typeface="Open Sans"/>
                <a:ea typeface="Open Sans"/>
                <a:cs typeface="Open Sans"/>
                <a:sym typeface="Open Sans"/>
              </a:endParaRPr>
            </a:p>
          </p:txBody>
        </p:sp>
      </p:grpSp>
      <p:pic>
        <p:nvPicPr>
          <p:cNvPr id="351" name="Google Shape;351;p66"/>
          <p:cNvPicPr preferRelativeResize="0"/>
          <p:nvPr/>
        </p:nvPicPr>
        <p:blipFill>
          <a:blip r:embed="rId4">
            <a:alphaModFix amt="47000"/>
          </a:blip>
          <a:stretch>
            <a:fillRect/>
          </a:stretch>
        </p:blipFill>
        <p:spPr>
          <a:xfrm>
            <a:off x="6602250" y="1227350"/>
            <a:ext cx="612800" cy="612800"/>
          </a:xfrm>
          <a:prstGeom prst="rect">
            <a:avLst/>
          </a:prstGeom>
          <a:noFill/>
          <a:ln>
            <a:noFill/>
          </a:ln>
        </p:spPr>
      </p:pic>
      <p:grpSp>
        <p:nvGrpSpPr>
          <p:cNvPr id="352" name="Google Shape;352;p66"/>
          <p:cNvGrpSpPr/>
          <p:nvPr/>
        </p:nvGrpSpPr>
        <p:grpSpPr>
          <a:xfrm>
            <a:off x="502399" y="1722650"/>
            <a:ext cx="1865801" cy="2779663"/>
            <a:chOff x="-654875" y="1304300"/>
            <a:chExt cx="1636800" cy="2779663"/>
          </a:xfrm>
        </p:grpSpPr>
        <p:sp>
          <p:nvSpPr>
            <p:cNvPr id="353" name="Google Shape;353;p66"/>
            <p:cNvSpPr txBox="1"/>
            <p:nvPr/>
          </p:nvSpPr>
          <p:spPr>
            <a:xfrm>
              <a:off x="-654875" y="3330063"/>
              <a:ext cx="1636800" cy="75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Collect phone number or email</a:t>
              </a:r>
              <a:endParaRPr baseline="30000">
                <a:solidFill>
                  <a:schemeClr val="dk1"/>
                </a:solidFill>
                <a:latin typeface="Open Sans"/>
                <a:ea typeface="Open Sans"/>
                <a:cs typeface="Open Sans"/>
                <a:sym typeface="Open Sans"/>
              </a:endParaRPr>
            </a:p>
            <a:p>
              <a:pPr marL="0" lvl="0" indent="0" algn="ctr" rtl="0">
                <a:lnSpc>
                  <a:spcPct val="100000"/>
                </a:lnSpc>
                <a:spcBef>
                  <a:spcPts val="0"/>
                </a:spcBef>
                <a:spcAft>
                  <a:spcPts val="0"/>
                </a:spcAft>
                <a:buNone/>
              </a:pPr>
              <a:endParaRPr baseline="30000">
                <a:latin typeface="Open Sans"/>
                <a:ea typeface="Open Sans"/>
                <a:cs typeface="Open Sans"/>
                <a:sym typeface="Open Sans"/>
              </a:endParaRPr>
            </a:p>
          </p:txBody>
        </p:sp>
        <p:cxnSp>
          <p:nvCxnSpPr>
            <p:cNvPr id="354" name="Google Shape;354;p66"/>
            <p:cNvCxnSpPr/>
            <p:nvPr/>
          </p:nvCxnSpPr>
          <p:spPr>
            <a:xfrm rot="10800000">
              <a:off x="167925" y="2412612"/>
              <a:ext cx="0" cy="674700"/>
            </a:xfrm>
            <a:prstGeom prst="straightConnector1">
              <a:avLst/>
            </a:prstGeom>
            <a:noFill/>
            <a:ln w="28575" cap="flat" cmpd="sng">
              <a:solidFill>
                <a:srgbClr val="3D85C6"/>
              </a:solidFill>
              <a:prstDash val="dash"/>
              <a:round/>
              <a:headEnd type="none" w="med" len="med"/>
              <a:tailEnd type="none" w="med" len="med"/>
            </a:ln>
          </p:spPr>
        </p:cxnSp>
        <p:sp>
          <p:nvSpPr>
            <p:cNvPr id="338" name="Google Shape;338;p66"/>
            <p:cNvSpPr/>
            <p:nvPr/>
          </p:nvSpPr>
          <p:spPr>
            <a:xfrm>
              <a:off x="38625" y="2950208"/>
              <a:ext cx="258600" cy="274200"/>
            </a:xfrm>
            <a:prstGeom prst="ellipse">
              <a:avLst/>
            </a:prstGeom>
            <a:solidFill>
              <a:srgbClr val="3C78D8"/>
            </a:solidFill>
            <a:ln w="3810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Montserrat"/>
                <a:ea typeface="Montserrat"/>
                <a:cs typeface="Montserrat"/>
                <a:sym typeface="Montserrat"/>
              </a:endParaRPr>
            </a:p>
          </p:txBody>
        </p:sp>
        <p:sp>
          <p:nvSpPr>
            <p:cNvPr id="355" name="Google Shape;355;p66"/>
            <p:cNvSpPr/>
            <p:nvPr/>
          </p:nvSpPr>
          <p:spPr>
            <a:xfrm>
              <a:off x="-431525" y="1304300"/>
              <a:ext cx="1190100" cy="1082100"/>
            </a:xfrm>
            <a:prstGeom prst="roundRect">
              <a:avLst>
                <a:gd name="adj" fmla="val 0"/>
              </a:avLst>
            </a:prstGeom>
            <a:solidFill>
              <a:srgbClr val="3D85C6"/>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Montserrat"/>
                  <a:ea typeface="Montserrat"/>
                  <a:cs typeface="Montserrat"/>
                  <a:sym typeface="Montserrat"/>
                </a:rPr>
                <a:t>Customer visits business</a:t>
              </a:r>
              <a:endParaRPr sz="1600">
                <a:latin typeface="Montserrat"/>
                <a:ea typeface="Montserrat"/>
                <a:cs typeface="Montserrat"/>
                <a:sym typeface="Montserrat"/>
              </a:endParaRPr>
            </a:p>
          </p:txBody>
        </p:sp>
        <p:sp>
          <p:nvSpPr>
            <p:cNvPr id="356" name="Google Shape;356;p66"/>
            <p:cNvSpPr txBox="1"/>
            <p:nvPr/>
          </p:nvSpPr>
          <p:spPr>
            <a:xfrm>
              <a:off x="-302200" y="1692625"/>
              <a:ext cx="1071600" cy="31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a:solidFill>
                  <a:srgbClr val="3F9B63"/>
                </a:solidFill>
                <a:latin typeface="Open Sans"/>
                <a:ea typeface="Open Sans"/>
                <a:cs typeface="Open Sans"/>
                <a:sym typeface="Open Sans"/>
              </a:endParaRPr>
            </a:p>
          </p:txBody>
        </p:sp>
      </p:grpSp>
      <p:pic>
        <p:nvPicPr>
          <p:cNvPr id="357" name="Google Shape;357;p66"/>
          <p:cNvPicPr preferRelativeResize="0"/>
          <p:nvPr/>
        </p:nvPicPr>
        <p:blipFill>
          <a:blip r:embed="rId5">
            <a:alphaModFix/>
          </a:blip>
          <a:stretch>
            <a:fillRect/>
          </a:stretch>
        </p:blipFill>
        <p:spPr>
          <a:xfrm>
            <a:off x="4066658" y="4867200"/>
            <a:ext cx="181800" cy="181800"/>
          </a:xfrm>
          <a:prstGeom prst="rect">
            <a:avLst/>
          </a:prstGeom>
          <a:noFill/>
          <a:ln>
            <a:noFill/>
          </a:ln>
        </p:spPr>
      </p:pic>
      <p:grpSp>
        <p:nvGrpSpPr>
          <p:cNvPr id="358" name="Google Shape;358;p66"/>
          <p:cNvGrpSpPr/>
          <p:nvPr/>
        </p:nvGrpSpPr>
        <p:grpSpPr>
          <a:xfrm>
            <a:off x="3850200" y="1722625"/>
            <a:ext cx="1636800" cy="2779688"/>
            <a:chOff x="1182900" y="1304275"/>
            <a:chExt cx="1636800" cy="2779688"/>
          </a:xfrm>
        </p:grpSpPr>
        <p:sp>
          <p:nvSpPr>
            <p:cNvPr id="359" name="Google Shape;359;p66"/>
            <p:cNvSpPr txBox="1"/>
            <p:nvPr/>
          </p:nvSpPr>
          <p:spPr>
            <a:xfrm>
              <a:off x="1182900" y="3330063"/>
              <a:ext cx="1636800" cy="75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baseline="30000">
                <a:latin typeface="Open Sans"/>
                <a:ea typeface="Open Sans"/>
                <a:cs typeface="Open Sans"/>
                <a:sym typeface="Open Sans"/>
              </a:endParaRPr>
            </a:p>
          </p:txBody>
        </p:sp>
        <p:cxnSp>
          <p:nvCxnSpPr>
            <p:cNvPr id="360" name="Google Shape;360;p66"/>
            <p:cNvCxnSpPr/>
            <p:nvPr/>
          </p:nvCxnSpPr>
          <p:spPr>
            <a:xfrm rot="10800000">
              <a:off x="2005700" y="2412612"/>
              <a:ext cx="0" cy="674700"/>
            </a:xfrm>
            <a:prstGeom prst="straightConnector1">
              <a:avLst/>
            </a:prstGeom>
            <a:noFill/>
            <a:ln w="28575" cap="flat" cmpd="sng">
              <a:solidFill>
                <a:srgbClr val="FFAB40"/>
              </a:solidFill>
              <a:prstDash val="dash"/>
              <a:round/>
              <a:headEnd type="none" w="med" len="med"/>
              <a:tailEnd type="none" w="med" len="med"/>
            </a:ln>
          </p:spPr>
        </p:cxnSp>
        <p:sp>
          <p:nvSpPr>
            <p:cNvPr id="361" name="Google Shape;361;p66"/>
            <p:cNvSpPr/>
            <p:nvPr/>
          </p:nvSpPr>
          <p:spPr>
            <a:xfrm>
              <a:off x="1876400" y="2950208"/>
              <a:ext cx="258600" cy="274200"/>
            </a:xfrm>
            <a:prstGeom prst="ellipse">
              <a:avLst/>
            </a:prstGeom>
            <a:solidFill>
              <a:srgbClr val="F57C00"/>
            </a:solidFill>
            <a:ln w="38100" cap="flat" cmpd="sng">
              <a:solidFill>
                <a:srgbClr val="FFC9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Montserrat"/>
                <a:ea typeface="Montserrat"/>
                <a:cs typeface="Montserrat"/>
                <a:sym typeface="Montserrat"/>
              </a:endParaRPr>
            </a:p>
          </p:txBody>
        </p:sp>
        <p:sp>
          <p:nvSpPr>
            <p:cNvPr id="362" name="Google Shape;362;p66"/>
            <p:cNvSpPr/>
            <p:nvPr/>
          </p:nvSpPr>
          <p:spPr>
            <a:xfrm>
              <a:off x="1322100" y="1304275"/>
              <a:ext cx="1358400" cy="1092000"/>
            </a:xfrm>
            <a:prstGeom prst="roundRect">
              <a:avLst>
                <a:gd name="adj" fmla="val 0"/>
              </a:avLst>
            </a:prstGeom>
            <a:solidFill>
              <a:srgbClr val="F57C00"/>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Montserrat"/>
                  <a:ea typeface="Montserrat"/>
                  <a:cs typeface="Montserrat"/>
                  <a:sym typeface="Montserrat"/>
                </a:rPr>
                <a:t>Send SMS or Email review request</a:t>
              </a:r>
              <a:endParaRPr sz="1600">
                <a:solidFill>
                  <a:srgbClr val="FFFFFF"/>
                </a:solidFill>
                <a:latin typeface="Montserrat"/>
                <a:ea typeface="Montserrat"/>
                <a:cs typeface="Montserrat"/>
                <a:sym typeface="Montserrat"/>
              </a:endParaRPr>
            </a:p>
          </p:txBody>
        </p:sp>
        <p:sp>
          <p:nvSpPr>
            <p:cNvPr id="363" name="Google Shape;363;p66"/>
            <p:cNvSpPr txBox="1"/>
            <p:nvPr/>
          </p:nvSpPr>
          <p:spPr>
            <a:xfrm>
              <a:off x="1469900" y="1675213"/>
              <a:ext cx="1071600" cy="31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a:solidFill>
                  <a:srgbClr val="3F9B63"/>
                </a:solidFill>
                <a:latin typeface="Open Sans"/>
                <a:ea typeface="Open Sans"/>
                <a:cs typeface="Open Sans"/>
                <a:sym typeface="Open Sans"/>
              </a:endParaRPr>
            </a:p>
          </p:txBody>
        </p:sp>
      </p:grpSp>
      <p:grpSp>
        <p:nvGrpSpPr>
          <p:cNvPr id="364" name="Google Shape;364;p66"/>
          <p:cNvGrpSpPr/>
          <p:nvPr/>
        </p:nvGrpSpPr>
        <p:grpSpPr>
          <a:xfrm>
            <a:off x="7101400" y="1722650"/>
            <a:ext cx="1540200" cy="2769775"/>
            <a:chOff x="7580975" y="1304300"/>
            <a:chExt cx="1540200" cy="2769775"/>
          </a:xfrm>
        </p:grpSpPr>
        <p:cxnSp>
          <p:nvCxnSpPr>
            <p:cNvPr id="365" name="Google Shape;365;p66"/>
            <p:cNvCxnSpPr/>
            <p:nvPr/>
          </p:nvCxnSpPr>
          <p:spPr>
            <a:xfrm rot="10800000">
              <a:off x="8351075" y="2412612"/>
              <a:ext cx="0" cy="674700"/>
            </a:xfrm>
            <a:prstGeom prst="straightConnector1">
              <a:avLst/>
            </a:prstGeom>
            <a:noFill/>
            <a:ln w="28575" cap="flat" cmpd="sng">
              <a:solidFill>
                <a:srgbClr val="3D85C6"/>
              </a:solidFill>
              <a:prstDash val="dash"/>
              <a:round/>
              <a:headEnd type="none" w="med" len="med"/>
              <a:tailEnd type="none" w="med" len="med"/>
            </a:ln>
          </p:spPr>
        </p:cxnSp>
        <p:sp>
          <p:nvSpPr>
            <p:cNvPr id="339" name="Google Shape;339;p66"/>
            <p:cNvSpPr/>
            <p:nvPr/>
          </p:nvSpPr>
          <p:spPr>
            <a:xfrm>
              <a:off x="8221775" y="2950208"/>
              <a:ext cx="258600" cy="274200"/>
            </a:xfrm>
            <a:prstGeom prst="ellipse">
              <a:avLst/>
            </a:prstGeom>
            <a:solidFill>
              <a:srgbClr val="3C78D8"/>
            </a:solidFill>
            <a:ln w="3810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rgbClr val="FFFFFF"/>
                </a:solidFill>
                <a:latin typeface="Montserrat"/>
                <a:ea typeface="Montserrat"/>
                <a:cs typeface="Montserrat"/>
                <a:sym typeface="Montserrat"/>
              </a:endParaRPr>
            </a:p>
          </p:txBody>
        </p:sp>
        <p:sp>
          <p:nvSpPr>
            <p:cNvPr id="366" name="Google Shape;366;p66"/>
            <p:cNvSpPr txBox="1"/>
            <p:nvPr/>
          </p:nvSpPr>
          <p:spPr>
            <a:xfrm>
              <a:off x="7580975" y="3330075"/>
              <a:ext cx="1540200" cy="74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a:ea typeface="Open Sans"/>
                  <a:cs typeface="Open Sans"/>
                  <a:sym typeface="Open Sans"/>
                </a:rPr>
                <a:t>Watch review volume and star rating grow!</a:t>
              </a:r>
              <a:endParaRPr>
                <a:latin typeface="Open Sans"/>
                <a:ea typeface="Open Sans"/>
                <a:cs typeface="Open Sans"/>
                <a:sym typeface="Open Sans"/>
              </a:endParaRPr>
            </a:p>
          </p:txBody>
        </p:sp>
        <p:sp>
          <p:nvSpPr>
            <p:cNvPr id="367" name="Google Shape;367;p66"/>
            <p:cNvSpPr/>
            <p:nvPr/>
          </p:nvSpPr>
          <p:spPr>
            <a:xfrm>
              <a:off x="7738975" y="1304300"/>
              <a:ext cx="1234500" cy="1100700"/>
            </a:xfrm>
            <a:prstGeom prst="roundRect">
              <a:avLst>
                <a:gd name="adj" fmla="val 0"/>
              </a:avLst>
            </a:prstGeom>
            <a:solidFill>
              <a:srgbClr val="3D85C6"/>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Montserrat"/>
                  <a:ea typeface="Montserrat"/>
                  <a:cs typeface="Montserrat"/>
                  <a:sym typeface="Montserrat"/>
                </a:rPr>
                <a:t>Business shines in local search!</a:t>
              </a:r>
              <a:endParaRPr sz="1600">
                <a:latin typeface="Montserrat"/>
                <a:ea typeface="Montserrat"/>
                <a:cs typeface="Montserrat"/>
                <a:sym typeface="Montserrat"/>
              </a:endParaRPr>
            </a:p>
          </p:txBody>
        </p:sp>
        <p:sp>
          <p:nvSpPr>
            <p:cNvPr id="368" name="Google Shape;368;p66"/>
            <p:cNvSpPr txBox="1"/>
            <p:nvPr/>
          </p:nvSpPr>
          <p:spPr>
            <a:xfrm>
              <a:off x="7815275" y="1675213"/>
              <a:ext cx="1071600" cy="31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a:solidFill>
                  <a:srgbClr val="3F9B63"/>
                </a:solidFill>
                <a:latin typeface="Open Sans"/>
                <a:ea typeface="Open Sans"/>
                <a:cs typeface="Open Sans"/>
                <a:sym typeface="Open Sans"/>
              </a:endParaRPr>
            </a:p>
          </p:txBody>
        </p:sp>
      </p:grpSp>
      <p:pic>
        <p:nvPicPr>
          <p:cNvPr id="369" name="Google Shape;369;p66"/>
          <p:cNvPicPr preferRelativeResize="0"/>
          <p:nvPr/>
        </p:nvPicPr>
        <p:blipFill>
          <a:blip r:embed="rId6">
            <a:alphaModFix amt="48000"/>
          </a:blip>
          <a:stretch>
            <a:fillRect/>
          </a:stretch>
        </p:blipFill>
        <p:spPr>
          <a:xfrm>
            <a:off x="8293312" y="1227356"/>
            <a:ext cx="612800" cy="4941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7"/>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lvl="0" indent="457200"/>
            <a:r>
              <a:rPr lang="en" sz="3600" dirty="0">
                <a:solidFill>
                  <a:srgbClr val="FFFFFF"/>
                </a:solidFill>
                <a:latin typeface="Montserrat"/>
                <a:ea typeface="Montserrat"/>
                <a:cs typeface="Montserrat"/>
                <a:sym typeface="Montserrat"/>
              </a:rPr>
              <a:t>Customer Reviews</a:t>
            </a:r>
            <a:endParaRPr sz="3600" dirty="0">
              <a:solidFill>
                <a:srgbClr val="FFFFFF"/>
              </a:solidFill>
              <a:latin typeface="Montserrat"/>
              <a:ea typeface="Montserrat"/>
              <a:cs typeface="Montserrat"/>
              <a:sym typeface="Montserrat"/>
            </a:endParaRPr>
          </a:p>
        </p:txBody>
      </p:sp>
      <p:grpSp>
        <p:nvGrpSpPr>
          <p:cNvPr id="375" name="Google Shape;375;p67"/>
          <p:cNvGrpSpPr/>
          <p:nvPr/>
        </p:nvGrpSpPr>
        <p:grpSpPr>
          <a:xfrm>
            <a:off x="8162012" y="26901"/>
            <a:ext cx="949474" cy="949474"/>
            <a:chOff x="8162012" y="26901"/>
            <a:chExt cx="949474" cy="949474"/>
          </a:xfrm>
        </p:grpSpPr>
        <p:sp>
          <p:nvSpPr>
            <p:cNvPr id="376" name="Google Shape;376;p67"/>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7" name="Google Shape;377;p67"/>
            <p:cNvPicPr preferRelativeResize="0"/>
            <p:nvPr/>
          </p:nvPicPr>
          <p:blipFill>
            <a:blip r:embed="rId3">
              <a:alphaModFix/>
            </a:blip>
            <a:stretch>
              <a:fillRect/>
            </a:stretch>
          </p:blipFill>
          <p:spPr>
            <a:xfrm>
              <a:off x="8162012" y="26901"/>
              <a:ext cx="949474" cy="949474"/>
            </a:xfrm>
            <a:prstGeom prst="rect">
              <a:avLst/>
            </a:prstGeom>
            <a:noFill/>
            <a:ln>
              <a:noFill/>
            </a:ln>
          </p:spPr>
        </p:pic>
      </p:grpSp>
      <p:sp>
        <p:nvSpPr>
          <p:cNvPr id="378" name="Google Shape;378;p67"/>
          <p:cNvSpPr txBox="1">
            <a:spLocks noGrp="1"/>
          </p:cNvSpPr>
          <p:nvPr>
            <p:ph type="ctrTitle" idx="4294967295"/>
          </p:nvPr>
        </p:nvSpPr>
        <p:spPr>
          <a:xfrm>
            <a:off x="0" y="-554150"/>
            <a:ext cx="4786200" cy="55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666666"/>
                </a:solidFill>
                <a:latin typeface="Montserrat"/>
                <a:ea typeface="Montserrat"/>
                <a:cs typeface="Montserrat"/>
                <a:sym typeface="Montserrat"/>
              </a:rPr>
              <a:t>Two ways to request feedback</a:t>
            </a:r>
            <a:endParaRPr sz="1000">
              <a:solidFill>
                <a:srgbClr val="F0C632"/>
              </a:solidFill>
              <a:latin typeface="Montserrat"/>
              <a:ea typeface="Montserrat"/>
              <a:cs typeface="Montserrat"/>
              <a:sym typeface="Montserrat"/>
            </a:endParaRPr>
          </a:p>
        </p:txBody>
      </p:sp>
      <p:sp>
        <p:nvSpPr>
          <p:cNvPr id="379" name="Google Shape;379;p67"/>
          <p:cNvSpPr txBox="1"/>
          <p:nvPr/>
        </p:nvSpPr>
        <p:spPr>
          <a:xfrm>
            <a:off x="227275" y="2101038"/>
            <a:ext cx="3062700" cy="228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F57C00"/>
                </a:solidFill>
                <a:latin typeface="Open Sans"/>
                <a:ea typeface="Open Sans"/>
                <a:cs typeface="Open Sans"/>
                <a:sym typeface="Open Sans"/>
              </a:rPr>
              <a:t>Manage Customers</a:t>
            </a:r>
            <a:endParaRPr sz="1800" b="1">
              <a:solidFill>
                <a:srgbClr val="F57C00"/>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b="1">
                <a:latin typeface="Open Sans"/>
                <a:ea typeface="Open Sans"/>
                <a:cs typeface="Open Sans"/>
                <a:sym typeface="Open Sans"/>
              </a:rPr>
              <a:t>Import a bulk</a:t>
            </a:r>
            <a:r>
              <a:rPr lang="en">
                <a:latin typeface="Open Sans"/>
                <a:ea typeface="Open Sans"/>
                <a:cs typeface="Open Sans"/>
                <a:sym typeface="Open Sans"/>
              </a:rPr>
              <a:t> csv file or add customers one at a time</a:t>
            </a:r>
            <a:endParaRPr>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Include phone number or email address </a:t>
            </a:r>
            <a:endParaRPr>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b="1">
                <a:latin typeface="Open Sans"/>
                <a:ea typeface="Open Sans"/>
                <a:cs typeface="Open Sans"/>
                <a:sym typeface="Open Sans"/>
              </a:rPr>
              <a:t>Add a tag</a:t>
            </a:r>
            <a:r>
              <a:rPr lang="en">
                <a:latin typeface="Open Sans"/>
                <a:ea typeface="Open Sans"/>
                <a:cs typeface="Open Sans"/>
                <a:sym typeface="Open Sans"/>
              </a:rPr>
              <a:t> to help classify the customer</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Keep on top of the status of the review request</a:t>
            </a:r>
            <a:endParaRPr>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p:txBody>
      </p:sp>
      <p:pic>
        <p:nvPicPr>
          <p:cNvPr id="380" name="Google Shape;380;p67"/>
          <p:cNvPicPr preferRelativeResize="0"/>
          <p:nvPr/>
        </p:nvPicPr>
        <p:blipFill>
          <a:blip r:embed="rId4">
            <a:alphaModFix/>
          </a:blip>
          <a:stretch>
            <a:fillRect/>
          </a:stretch>
        </p:blipFill>
        <p:spPr>
          <a:xfrm>
            <a:off x="3289975" y="1711975"/>
            <a:ext cx="5307700" cy="3058074"/>
          </a:xfrm>
          <a:prstGeom prst="rect">
            <a:avLst/>
          </a:prstGeom>
          <a:noFill/>
          <a:ln>
            <a:noFill/>
          </a:ln>
        </p:spPr>
      </p:pic>
      <p:pic>
        <p:nvPicPr>
          <p:cNvPr id="381" name="Google Shape;381;p67"/>
          <p:cNvPicPr preferRelativeResize="0"/>
          <p:nvPr/>
        </p:nvPicPr>
        <p:blipFill>
          <a:blip r:embed="rId5">
            <a:alphaModFix/>
          </a:blip>
          <a:stretch>
            <a:fillRect/>
          </a:stretch>
        </p:blipFill>
        <p:spPr>
          <a:xfrm>
            <a:off x="3894012" y="1802325"/>
            <a:ext cx="4099625" cy="2686875"/>
          </a:xfrm>
          <a:prstGeom prst="rect">
            <a:avLst/>
          </a:prstGeom>
          <a:noFill/>
          <a:ln>
            <a:noFill/>
          </a:ln>
        </p:spPr>
      </p:pic>
      <p:sp>
        <p:nvSpPr>
          <p:cNvPr id="382" name="Google Shape;382;p67"/>
          <p:cNvSpPr/>
          <p:nvPr/>
        </p:nvSpPr>
        <p:spPr>
          <a:xfrm>
            <a:off x="-95250" y="873650"/>
            <a:ext cx="6599400" cy="353700"/>
          </a:xfrm>
          <a:prstGeom prst="parallelogram">
            <a:avLst>
              <a:gd name="adj" fmla="val 2500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Customers  </a:t>
            </a:r>
            <a:r>
              <a:rPr lang="en">
                <a:latin typeface="Montserrat"/>
                <a:ea typeface="Montserrat"/>
                <a:cs typeface="Montserrat"/>
                <a:sym typeface="Montserrat"/>
              </a:rPr>
              <a:t>Add customers in bulk to save time</a:t>
            </a:r>
            <a:endParaRPr sz="140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8"/>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lvl="0" indent="457200"/>
            <a:r>
              <a:rPr lang="en" sz="3600" dirty="0">
                <a:solidFill>
                  <a:srgbClr val="FFFFFF"/>
                </a:solidFill>
                <a:latin typeface="Montserrat"/>
                <a:ea typeface="Montserrat"/>
                <a:cs typeface="Montserrat"/>
                <a:sym typeface="Montserrat"/>
              </a:rPr>
              <a:t>Customer Reviews</a:t>
            </a:r>
            <a:endParaRPr sz="3600" dirty="0">
              <a:solidFill>
                <a:srgbClr val="FFFFFF"/>
              </a:solidFill>
              <a:latin typeface="Montserrat"/>
              <a:ea typeface="Montserrat"/>
              <a:cs typeface="Montserrat"/>
              <a:sym typeface="Montserrat"/>
            </a:endParaRPr>
          </a:p>
        </p:txBody>
      </p:sp>
      <p:grpSp>
        <p:nvGrpSpPr>
          <p:cNvPr id="388" name="Google Shape;388;p68"/>
          <p:cNvGrpSpPr/>
          <p:nvPr/>
        </p:nvGrpSpPr>
        <p:grpSpPr>
          <a:xfrm>
            <a:off x="8162012" y="26901"/>
            <a:ext cx="949474" cy="949474"/>
            <a:chOff x="8162012" y="26901"/>
            <a:chExt cx="949474" cy="949474"/>
          </a:xfrm>
        </p:grpSpPr>
        <p:sp>
          <p:nvSpPr>
            <p:cNvPr id="389" name="Google Shape;389;p68"/>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0" name="Google Shape;390;p68"/>
            <p:cNvPicPr preferRelativeResize="0"/>
            <p:nvPr/>
          </p:nvPicPr>
          <p:blipFill>
            <a:blip r:embed="rId3">
              <a:alphaModFix/>
            </a:blip>
            <a:stretch>
              <a:fillRect/>
            </a:stretch>
          </p:blipFill>
          <p:spPr>
            <a:xfrm>
              <a:off x="8162012" y="26901"/>
              <a:ext cx="949474" cy="949474"/>
            </a:xfrm>
            <a:prstGeom prst="rect">
              <a:avLst/>
            </a:prstGeom>
            <a:noFill/>
            <a:ln>
              <a:noFill/>
            </a:ln>
          </p:spPr>
        </p:pic>
      </p:grpSp>
      <p:sp>
        <p:nvSpPr>
          <p:cNvPr id="391" name="Google Shape;391;p68"/>
          <p:cNvSpPr txBox="1">
            <a:spLocks noGrp="1"/>
          </p:cNvSpPr>
          <p:nvPr>
            <p:ph type="ctrTitle" idx="4294967295"/>
          </p:nvPr>
        </p:nvSpPr>
        <p:spPr>
          <a:xfrm>
            <a:off x="0" y="-554150"/>
            <a:ext cx="4786200" cy="55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666666"/>
                </a:solidFill>
                <a:latin typeface="Montserrat"/>
                <a:ea typeface="Montserrat"/>
                <a:cs typeface="Montserrat"/>
                <a:sym typeface="Montserrat"/>
              </a:rPr>
              <a:t>Two ways to request feedback</a:t>
            </a:r>
            <a:endParaRPr sz="1000">
              <a:solidFill>
                <a:srgbClr val="F0C632"/>
              </a:solidFill>
              <a:latin typeface="Montserrat"/>
              <a:ea typeface="Montserrat"/>
              <a:cs typeface="Montserrat"/>
              <a:sym typeface="Montserrat"/>
            </a:endParaRPr>
          </a:p>
        </p:txBody>
      </p:sp>
      <p:sp>
        <p:nvSpPr>
          <p:cNvPr id="392" name="Google Shape;392;p68"/>
          <p:cNvSpPr txBox="1"/>
          <p:nvPr/>
        </p:nvSpPr>
        <p:spPr>
          <a:xfrm>
            <a:off x="227275" y="2101050"/>
            <a:ext cx="2942100" cy="228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F57C00"/>
                </a:solidFill>
                <a:latin typeface="Open Sans"/>
                <a:ea typeface="Open Sans"/>
                <a:cs typeface="Open Sans"/>
                <a:sym typeface="Open Sans"/>
              </a:rPr>
              <a:t>Manage Templates</a:t>
            </a:r>
            <a:endParaRPr sz="1800" b="1">
              <a:solidFill>
                <a:srgbClr val="F57C00"/>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Create </a:t>
            </a:r>
            <a:r>
              <a:rPr lang="en" b="1">
                <a:latin typeface="Open Sans"/>
                <a:ea typeface="Open Sans"/>
                <a:cs typeface="Open Sans"/>
                <a:sym typeface="Open Sans"/>
              </a:rPr>
              <a:t>unlimited</a:t>
            </a:r>
            <a:r>
              <a:rPr lang="en">
                <a:latin typeface="Open Sans"/>
                <a:ea typeface="Open Sans"/>
                <a:cs typeface="Open Sans"/>
                <a:sym typeface="Open Sans"/>
              </a:rPr>
              <a:t> email or SMS </a:t>
            </a:r>
            <a:r>
              <a:rPr lang="en" b="1">
                <a:latin typeface="Open Sans"/>
                <a:ea typeface="Open Sans"/>
                <a:cs typeface="Open Sans"/>
                <a:sym typeface="Open Sans"/>
              </a:rPr>
              <a:t>templates</a:t>
            </a:r>
            <a:endParaRPr b="1">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Include a link to </a:t>
            </a:r>
            <a:r>
              <a:rPr lang="en" b="1">
                <a:latin typeface="Open Sans"/>
                <a:ea typeface="Open Sans"/>
                <a:cs typeface="Open Sans"/>
                <a:sym typeface="Open Sans"/>
              </a:rPr>
              <a:t>preferred review site</a:t>
            </a:r>
            <a:endParaRPr b="1">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b="1">
                <a:latin typeface="Open Sans"/>
                <a:ea typeface="Open Sans"/>
                <a:cs typeface="Open Sans"/>
                <a:sym typeface="Open Sans"/>
              </a:rPr>
              <a:t>Customize</a:t>
            </a:r>
            <a:r>
              <a:rPr lang="en">
                <a:latin typeface="Open Sans"/>
                <a:ea typeface="Open Sans"/>
                <a:cs typeface="Open Sans"/>
                <a:sym typeface="Open Sans"/>
              </a:rPr>
              <a:t> templates to suit your brand messaging</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Edit follow up email to </a:t>
            </a:r>
            <a:r>
              <a:rPr lang="en" b="1">
                <a:latin typeface="Open Sans"/>
                <a:ea typeface="Open Sans"/>
                <a:cs typeface="Open Sans"/>
                <a:sym typeface="Open Sans"/>
              </a:rPr>
              <a:t>re-engage customers</a:t>
            </a:r>
            <a:endParaRPr b="1">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p:txBody>
      </p:sp>
      <p:sp>
        <p:nvSpPr>
          <p:cNvPr id="393" name="Google Shape;393;p68"/>
          <p:cNvSpPr/>
          <p:nvPr/>
        </p:nvSpPr>
        <p:spPr>
          <a:xfrm>
            <a:off x="-95250" y="873650"/>
            <a:ext cx="6599400" cy="353700"/>
          </a:xfrm>
          <a:prstGeom prst="parallelogram">
            <a:avLst>
              <a:gd name="adj" fmla="val 2500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Montserrat"/>
                <a:ea typeface="Montserrat"/>
                <a:cs typeface="Montserrat"/>
                <a:sym typeface="Montserrat"/>
              </a:rPr>
              <a:t>Tab: Templates  </a:t>
            </a:r>
            <a:r>
              <a:rPr lang="en">
                <a:latin typeface="Montserrat"/>
                <a:ea typeface="Montserrat"/>
                <a:cs typeface="Montserrat"/>
                <a:sym typeface="Montserrat"/>
              </a:rPr>
              <a:t>Send email or SMS review requests</a:t>
            </a:r>
            <a:endParaRPr sz="1400" i="0" u="none" strike="noStrike" cap="none">
              <a:solidFill>
                <a:srgbClr val="000000"/>
              </a:solidFill>
              <a:latin typeface="Montserrat"/>
              <a:ea typeface="Montserrat"/>
              <a:cs typeface="Montserrat"/>
              <a:sym typeface="Montserrat"/>
            </a:endParaRPr>
          </a:p>
        </p:txBody>
      </p:sp>
      <p:pic>
        <p:nvPicPr>
          <p:cNvPr id="394" name="Google Shape;394;p68"/>
          <p:cNvPicPr preferRelativeResize="0"/>
          <p:nvPr/>
        </p:nvPicPr>
        <p:blipFill rotWithShape="1">
          <a:blip r:embed="rId4">
            <a:alphaModFix/>
          </a:blip>
          <a:srcRect l="5249"/>
          <a:stretch/>
        </p:blipFill>
        <p:spPr>
          <a:xfrm>
            <a:off x="3289975" y="1365925"/>
            <a:ext cx="5701151" cy="3722926"/>
          </a:xfrm>
          <a:prstGeom prst="rect">
            <a:avLst/>
          </a:prstGeom>
          <a:noFill/>
          <a:ln>
            <a:noFill/>
          </a:ln>
        </p:spPr>
      </p:pic>
      <p:pic>
        <p:nvPicPr>
          <p:cNvPr id="395" name="Google Shape;395;p68"/>
          <p:cNvPicPr preferRelativeResize="0"/>
          <p:nvPr/>
        </p:nvPicPr>
        <p:blipFill>
          <a:blip r:embed="rId5">
            <a:alphaModFix/>
          </a:blip>
          <a:stretch>
            <a:fillRect/>
          </a:stretch>
        </p:blipFill>
        <p:spPr>
          <a:xfrm>
            <a:off x="4175146" y="1740278"/>
            <a:ext cx="3621055" cy="2367851"/>
          </a:xfrm>
          <a:prstGeom prst="rect">
            <a:avLst/>
          </a:prstGeom>
          <a:noFill/>
          <a:ln>
            <a:noFill/>
          </a:ln>
        </p:spPr>
      </p:pic>
      <p:pic>
        <p:nvPicPr>
          <p:cNvPr id="396" name="Google Shape;396;p68"/>
          <p:cNvPicPr preferRelativeResize="0"/>
          <p:nvPr/>
        </p:nvPicPr>
        <p:blipFill>
          <a:blip r:embed="rId6">
            <a:alphaModFix/>
          </a:blip>
          <a:stretch>
            <a:fillRect/>
          </a:stretch>
        </p:blipFill>
        <p:spPr>
          <a:xfrm>
            <a:off x="6885992" y="2556537"/>
            <a:ext cx="2258008" cy="4213639"/>
          </a:xfrm>
          <a:prstGeom prst="rect">
            <a:avLst/>
          </a:prstGeom>
          <a:noFill/>
          <a:ln>
            <a:noFill/>
          </a:ln>
          <a:effectLst>
            <a:outerShdw blurRad="228600" dist="180975" dir="8280000" algn="bl" rotWithShape="0">
              <a:srgbClr val="000000">
                <a:alpha val="28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1" name="Google Shape;401;p69"/>
          <p:cNvGrpSpPr/>
          <p:nvPr/>
        </p:nvGrpSpPr>
        <p:grpSpPr>
          <a:xfrm>
            <a:off x="4758392" y="1534093"/>
            <a:ext cx="3775086" cy="2988226"/>
            <a:chOff x="4780169" y="1574415"/>
            <a:chExt cx="3534725" cy="2797964"/>
          </a:xfrm>
        </p:grpSpPr>
        <p:grpSp>
          <p:nvGrpSpPr>
            <p:cNvPr id="402" name="Google Shape;402;p69"/>
            <p:cNvGrpSpPr/>
            <p:nvPr/>
          </p:nvGrpSpPr>
          <p:grpSpPr>
            <a:xfrm>
              <a:off x="4780169" y="1574415"/>
              <a:ext cx="3534725" cy="2797964"/>
              <a:chOff x="2041200" y="911375"/>
              <a:chExt cx="5061900" cy="4067400"/>
            </a:xfrm>
          </p:grpSpPr>
          <p:sp>
            <p:nvSpPr>
              <p:cNvPr id="403" name="Google Shape;403;p69"/>
              <p:cNvSpPr/>
              <p:nvPr/>
            </p:nvSpPr>
            <p:spPr>
              <a:xfrm>
                <a:off x="2041200" y="911375"/>
                <a:ext cx="5061900" cy="4067400"/>
              </a:xfrm>
              <a:prstGeom prst="roundRect">
                <a:avLst>
                  <a:gd name="adj" fmla="val 111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9"/>
              <p:cNvSpPr/>
              <p:nvPr/>
            </p:nvSpPr>
            <p:spPr>
              <a:xfrm>
                <a:off x="2103350" y="996875"/>
                <a:ext cx="72600" cy="72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9"/>
              <p:cNvSpPr/>
              <p:nvPr/>
            </p:nvSpPr>
            <p:spPr>
              <a:xfrm>
                <a:off x="2218950" y="996875"/>
                <a:ext cx="72600" cy="72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9"/>
              <p:cNvSpPr/>
              <p:nvPr/>
            </p:nvSpPr>
            <p:spPr>
              <a:xfrm>
                <a:off x="2334550" y="996875"/>
                <a:ext cx="72600" cy="72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7" name="Google Shape;407;p69"/>
            <p:cNvPicPr preferRelativeResize="0"/>
            <p:nvPr/>
          </p:nvPicPr>
          <p:blipFill rotWithShape="1">
            <a:blip r:embed="rId3">
              <a:alphaModFix/>
            </a:blip>
            <a:srcRect b="2657"/>
            <a:stretch/>
          </p:blipFill>
          <p:spPr>
            <a:xfrm>
              <a:off x="4834943" y="1972107"/>
              <a:ext cx="3425144" cy="2297369"/>
            </a:xfrm>
            <a:prstGeom prst="rect">
              <a:avLst/>
            </a:prstGeom>
            <a:noFill/>
            <a:ln>
              <a:noFill/>
            </a:ln>
          </p:spPr>
        </p:pic>
        <p:grpSp>
          <p:nvGrpSpPr>
            <p:cNvPr id="408" name="Google Shape;408;p69"/>
            <p:cNvGrpSpPr/>
            <p:nvPr/>
          </p:nvGrpSpPr>
          <p:grpSpPr>
            <a:xfrm>
              <a:off x="6181821" y="1730811"/>
              <a:ext cx="732450" cy="128228"/>
              <a:chOff x="7472450" y="2824475"/>
              <a:chExt cx="1315700" cy="237900"/>
            </a:xfrm>
          </p:grpSpPr>
          <p:sp>
            <p:nvSpPr>
              <p:cNvPr id="409" name="Google Shape;409;p69"/>
              <p:cNvSpPr/>
              <p:nvPr/>
            </p:nvSpPr>
            <p:spPr>
              <a:xfrm>
                <a:off x="7472450" y="2824475"/>
                <a:ext cx="257700" cy="237900"/>
              </a:xfrm>
              <a:prstGeom prst="star5">
                <a:avLst>
                  <a:gd name="adj" fmla="val 19098"/>
                  <a:gd name="hf" fmla="val 105146"/>
                  <a:gd name="vf" fmla="val 110557"/>
                </a:avLst>
              </a:prstGeom>
              <a:solidFill>
                <a:srgbClr val="FAD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9"/>
              <p:cNvSpPr/>
              <p:nvPr/>
            </p:nvSpPr>
            <p:spPr>
              <a:xfrm>
                <a:off x="7736950" y="2824475"/>
                <a:ext cx="257700" cy="237900"/>
              </a:xfrm>
              <a:prstGeom prst="star5">
                <a:avLst>
                  <a:gd name="adj" fmla="val 19098"/>
                  <a:gd name="hf" fmla="val 105146"/>
                  <a:gd name="vf" fmla="val 110557"/>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9"/>
              <p:cNvSpPr/>
              <p:nvPr/>
            </p:nvSpPr>
            <p:spPr>
              <a:xfrm>
                <a:off x="8001450" y="2824475"/>
                <a:ext cx="257700" cy="237900"/>
              </a:xfrm>
              <a:prstGeom prst="star5">
                <a:avLst>
                  <a:gd name="adj" fmla="val 19098"/>
                  <a:gd name="hf" fmla="val 105146"/>
                  <a:gd name="vf" fmla="val 110557"/>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9"/>
              <p:cNvSpPr/>
              <p:nvPr/>
            </p:nvSpPr>
            <p:spPr>
              <a:xfrm>
                <a:off x="8265950" y="2824475"/>
                <a:ext cx="257700" cy="237900"/>
              </a:xfrm>
              <a:prstGeom prst="star5">
                <a:avLst>
                  <a:gd name="adj" fmla="val 19098"/>
                  <a:gd name="hf" fmla="val 105146"/>
                  <a:gd name="vf" fmla="val 110557"/>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9"/>
              <p:cNvSpPr/>
              <p:nvPr/>
            </p:nvSpPr>
            <p:spPr>
              <a:xfrm>
                <a:off x="8530450" y="2824475"/>
                <a:ext cx="257700" cy="237900"/>
              </a:xfrm>
              <a:prstGeom prst="star5">
                <a:avLst>
                  <a:gd name="adj" fmla="val 19098"/>
                  <a:gd name="hf" fmla="val 105146"/>
                  <a:gd name="vf" fmla="val 110557"/>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4" name="Google Shape;414;p69"/>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lvl="0" indent="457200"/>
            <a:r>
              <a:rPr lang="en" sz="3600" dirty="0">
                <a:solidFill>
                  <a:srgbClr val="FFFFFF"/>
                </a:solidFill>
                <a:latin typeface="Montserrat"/>
                <a:ea typeface="Montserrat"/>
                <a:cs typeface="Montserrat"/>
                <a:sym typeface="Montserrat"/>
              </a:rPr>
              <a:t>Customer Reviews</a:t>
            </a:r>
            <a:endParaRPr sz="3600" dirty="0">
              <a:solidFill>
                <a:srgbClr val="FFFFFF"/>
              </a:solidFill>
              <a:latin typeface="Montserrat"/>
              <a:ea typeface="Montserrat"/>
              <a:cs typeface="Montserrat"/>
              <a:sym typeface="Montserrat"/>
            </a:endParaRPr>
          </a:p>
        </p:txBody>
      </p:sp>
      <p:grpSp>
        <p:nvGrpSpPr>
          <p:cNvPr id="415" name="Google Shape;415;p69"/>
          <p:cNvGrpSpPr/>
          <p:nvPr/>
        </p:nvGrpSpPr>
        <p:grpSpPr>
          <a:xfrm>
            <a:off x="8162012" y="26901"/>
            <a:ext cx="949474" cy="949474"/>
            <a:chOff x="8162012" y="26901"/>
            <a:chExt cx="949474" cy="949474"/>
          </a:xfrm>
        </p:grpSpPr>
        <p:sp>
          <p:nvSpPr>
            <p:cNvPr id="416" name="Google Shape;416;p69"/>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7" name="Google Shape;417;p69"/>
            <p:cNvPicPr preferRelativeResize="0"/>
            <p:nvPr/>
          </p:nvPicPr>
          <p:blipFill>
            <a:blip r:embed="rId4">
              <a:alphaModFix/>
            </a:blip>
            <a:stretch>
              <a:fillRect/>
            </a:stretch>
          </p:blipFill>
          <p:spPr>
            <a:xfrm>
              <a:off x="8162012" y="26901"/>
              <a:ext cx="949474" cy="949474"/>
            </a:xfrm>
            <a:prstGeom prst="rect">
              <a:avLst/>
            </a:prstGeom>
            <a:noFill/>
            <a:ln>
              <a:noFill/>
            </a:ln>
          </p:spPr>
        </p:pic>
      </p:grpSp>
      <p:sp>
        <p:nvSpPr>
          <p:cNvPr id="418" name="Google Shape;418;p69"/>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On what sites can I request reviews?</a:t>
            </a:r>
            <a:endParaRPr>
              <a:latin typeface="Montserrat"/>
              <a:ea typeface="Montserrat"/>
              <a:cs typeface="Montserrat"/>
              <a:sym typeface="Montserrat"/>
            </a:endParaRPr>
          </a:p>
        </p:txBody>
      </p:sp>
      <p:grpSp>
        <p:nvGrpSpPr>
          <p:cNvPr id="419" name="Google Shape;419;p69"/>
          <p:cNvGrpSpPr/>
          <p:nvPr/>
        </p:nvGrpSpPr>
        <p:grpSpPr>
          <a:xfrm>
            <a:off x="3916340" y="2549782"/>
            <a:ext cx="3775086" cy="2988660"/>
            <a:chOff x="5576742" y="2453859"/>
            <a:chExt cx="3534725" cy="2798371"/>
          </a:xfrm>
        </p:grpSpPr>
        <p:grpSp>
          <p:nvGrpSpPr>
            <p:cNvPr id="420" name="Google Shape;420;p69"/>
            <p:cNvGrpSpPr/>
            <p:nvPr/>
          </p:nvGrpSpPr>
          <p:grpSpPr>
            <a:xfrm>
              <a:off x="5576742" y="2453859"/>
              <a:ext cx="3534725" cy="2798371"/>
              <a:chOff x="2041200" y="911375"/>
              <a:chExt cx="5061900" cy="4067400"/>
            </a:xfrm>
          </p:grpSpPr>
          <p:sp>
            <p:nvSpPr>
              <p:cNvPr id="421" name="Google Shape;421;p69"/>
              <p:cNvSpPr/>
              <p:nvPr/>
            </p:nvSpPr>
            <p:spPr>
              <a:xfrm>
                <a:off x="2041200" y="911375"/>
                <a:ext cx="5061900" cy="4067400"/>
              </a:xfrm>
              <a:prstGeom prst="roundRect">
                <a:avLst>
                  <a:gd name="adj" fmla="val 111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9"/>
              <p:cNvSpPr/>
              <p:nvPr/>
            </p:nvSpPr>
            <p:spPr>
              <a:xfrm>
                <a:off x="2103350" y="996875"/>
                <a:ext cx="72600" cy="72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9"/>
              <p:cNvSpPr/>
              <p:nvPr/>
            </p:nvSpPr>
            <p:spPr>
              <a:xfrm>
                <a:off x="2218950" y="996875"/>
                <a:ext cx="72600" cy="72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9"/>
              <p:cNvSpPr/>
              <p:nvPr/>
            </p:nvSpPr>
            <p:spPr>
              <a:xfrm>
                <a:off x="2334550" y="996875"/>
                <a:ext cx="72600" cy="72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25" name="Google Shape;425;p69"/>
            <p:cNvPicPr preferRelativeResize="0"/>
            <p:nvPr/>
          </p:nvPicPr>
          <p:blipFill>
            <a:blip r:embed="rId5">
              <a:alphaModFix/>
            </a:blip>
            <a:stretch>
              <a:fillRect/>
            </a:stretch>
          </p:blipFill>
          <p:spPr>
            <a:xfrm>
              <a:off x="5631478" y="2851436"/>
              <a:ext cx="3425059" cy="2297374"/>
            </a:xfrm>
            <a:prstGeom prst="rect">
              <a:avLst/>
            </a:prstGeom>
            <a:noFill/>
            <a:ln>
              <a:noFill/>
            </a:ln>
          </p:spPr>
        </p:pic>
        <p:grpSp>
          <p:nvGrpSpPr>
            <p:cNvPr id="426" name="Google Shape;426;p69"/>
            <p:cNvGrpSpPr/>
            <p:nvPr/>
          </p:nvGrpSpPr>
          <p:grpSpPr>
            <a:xfrm>
              <a:off x="6928910" y="2601517"/>
              <a:ext cx="830207" cy="145381"/>
              <a:chOff x="7472450" y="2824475"/>
              <a:chExt cx="1315700" cy="237900"/>
            </a:xfrm>
          </p:grpSpPr>
          <p:sp>
            <p:nvSpPr>
              <p:cNvPr id="427" name="Google Shape;427;p69"/>
              <p:cNvSpPr/>
              <p:nvPr/>
            </p:nvSpPr>
            <p:spPr>
              <a:xfrm>
                <a:off x="7472450" y="2824475"/>
                <a:ext cx="257700" cy="237900"/>
              </a:xfrm>
              <a:prstGeom prst="star5">
                <a:avLst>
                  <a:gd name="adj" fmla="val 19098"/>
                  <a:gd name="hf" fmla="val 105146"/>
                  <a:gd name="vf" fmla="val 110557"/>
                </a:avLst>
              </a:prstGeom>
              <a:solidFill>
                <a:srgbClr val="FAD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9"/>
              <p:cNvSpPr/>
              <p:nvPr/>
            </p:nvSpPr>
            <p:spPr>
              <a:xfrm>
                <a:off x="7736950" y="2824475"/>
                <a:ext cx="257700" cy="237900"/>
              </a:xfrm>
              <a:prstGeom prst="star5">
                <a:avLst>
                  <a:gd name="adj" fmla="val 19098"/>
                  <a:gd name="hf" fmla="val 105146"/>
                  <a:gd name="vf" fmla="val 110557"/>
                </a:avLst>
              </a:prstGeom>
              <a:solidFill>
                <a:srgbClr val="FAD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9"/>
              <p:cNvSpPr/>
              <p:nvPr/>
            </p:nvSpPr>
            <p:spPr>
              <a:xfrm>
                <a:off x="8001450" y="2824475"/>
                <a:ext cx="257700" cy="237900"/>
              </a:xfrm>
              <a:prstGeom prst="star5">
                <a:avLst>
                  <a:gd name="adj" fmla="val 19098"/>
                  <a:gd name="hf" fmla="val 105146"/>
                  <a:gd name="vf" fmla="val 110557"/>
                </a:avLst>
              </a:prstGeom>
              <a:solidFill>
                <a:srgbClr val="FAD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9"/>
              <p:cNvSpPr/>
              <p:nvPr/>
            </p:nvSpPr>
            <p:spPr>
              <a:xfrm>
                <a:off x="8265950" y="2824475"/>
                <a:ext cx="257700" cy="237900"/>
              </a:xfrm>
              <a:prstGeom prst="star5">
                <a:avLst>
                  <a:gd name="adj" fmla="val 19098"/>
                  <a:gd name="hf" fmla="val 105146"/>
                  <a:gd name="vf" fmla="val 110557"/>
                </a:avLst>
              </a:prstGeom>
              <a:solidFill>
                <a:srgbClr val="FAD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9"/>
              <p:cNvSpPr/>
              <p:nvPr/>
            </p:nvSpPr>
            <p:spPr>
              <a:xfrm>
                <a:off x="8530450" y="2824475"/>
                <a:ext cx="257700" cy="237900"/>
              </a:xfrm>
              <a:prstGeom prst="star5">
                <a:avLst>
                  <a:gd name="adj" fmla="val 19098"/>
                  <a:gd name="hf" fmla="val 105146"/>
                  <a:gd name="vf" fmla="val 110557"/>
                </a:avLst>
              </a:prstGeom>
              <a:solidFill>
                <a:srgbClr val="FAD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2" name="Google Shape;432;p69"/>
          <p:cNvSpPr txBox="1"/>
          <p:nvPr/>
        </p:nvSpPr>
        <p:spPr>
          <a:xfrm>
            <a:off x="356725" y="1952148"/>
            <a:ext cx="3402300" cy="194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F57C00"/>
                </a:solidFill>
                <a:latin typeface="Open Sans"/>
                <a:ea typeface="Open Sans"/>
                <a:cs typeface="Open Sans"/>
                <a:sym typeface="Open Sans"/>
              </a:rPr>
              <a:t>First party reviews</a:t>
            </a:r>
            <a:endParaRPr sz="1800" b="1">
              <a:solidFill>
                <a:srgbClr val="F57C00"/>
              </a:solidFill>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My Listing page</a:t>
            </a:r>
            <a:endParaRPr>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a:p>
            <a:pPr marL="0" lvl="0" indent="0" algn="l" rtl="0">
              <a:spcBef>
                <a:spcPts val="0"/>
              </a:spcBef>
              <a:spcAft>
                <a:spcPts val="0"/>
              </a:spcAft>
              <a:buNone/>
            </a:pPr>
            <a:r>
              <a:rPr lang="en" sz="1800" b="1">
                <a:solidFill>
                  <a:srgbClr val="F57C00"/>
                </a:solidFill>
                <a:latin typeface="Open Sans"/>
                <a:ea typeface="Open Sans"/>
                <a:cs typeface="Open Sans"/>
                <a:sym typeface="Open Sans"/>
              </a:rPr>
              <a:t>Third party reviews</a:t>
            </a:r>
            <a:endParaRPr sz="1800" b="1">
              <a:solidFill>
                <a:srgbClr val="F57C00"/>
              </a:solidFill>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Review sites like Google and Facebook</a:t>
            </a:r>
            <a:endParaRPr>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p:txBody>
      </p:sp>
      <p:sp>
        <p:nvSpPr>
          <p:cNvPr id="433" name="Google Shape;433;p69"/>
          <p:cNvSpPr txBox="1">
            <a:spLocks noGrp="1"/>
          </p:cNvSpPr>
          <p:nvPr>
            <p:ph type="ctrTitle" idx="4294967295"/>
          </p:nvPr>
        </p:nvSpPr>
        <p:spPr>
          <a:xfrm>
            <a:off x="0" y="-554150"/>
            <a:ext cx="4786200" cy="55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666666"/>
                </a:solidFill>
                <a:latin typeface="Montserrat"/>
                <a:ea typeface="Montserrat"/>
                <a:cs typeface="Montserrat"/>
                <a:sym typeface="Montserrat"/>
              </a:rPr>
              <a:t>Review workflows</a:t>
            </a:r>
            <a:endParaRPr sz="1000">
              <a:solidFill>
                <a:srgbClr val="F0C632"/>
              </a:solidFill>
              <a:latin typeface="Montserrat"/>
              <a:ea typeface="Montserrat"/>
              <a:cs typeface="Montserrat"/>
              <a:sym typeface="Montserrat"/>
            </a:endParaRPr>
          </a:p>
        </p:txBody>
      </p:sp>
      <p:pic>
        <p:nvPicPr>
          <p:cNvPr id="434" name="Google Shape;434;p69"/>
          <p:cNvPicPr preferRelativeResize="0"/>
          <p:nvPr/>
        </p:nvPicPr>
        <p:blipFill rotWithShape="1">
          <a:blip r:embed="rId6">
            <a:alphaModFix/>
          </a:blip>
          <a:srcRect l="29116" t="12506" r="29299" b="14655"/>
          <a:stretch/>
        </p:blipFill>
        <p:spPr>
          <a:xfrm>
            <a:off x="913475" y="3496313"/>
            <a:ext cx="1237500" cy="1252500"/>
          </a:xfrm>
          <a:prstGeom prst="ellipse">
            <a:avLst/>
          </a:prstGeom>
          <a:noFill/>
          <a:ln>
            <a:noFill/>
          </a:ln>
          <a:effectLst>
            <a:outerShdw blurRad="57150" dist="19050" dir="5400000" algn="bl" rotWithShape="0">
              <a:srgbClr val="000000">
                <a:alpha val="50000"/>
              </a:srgbClr>
            </a:outerShdw>
          </a:effectLst>
        </p:spPr>
      </p:pic>
      <p:sp>
        <p:nvSpPr>
          <p:cNvPr id="435" name="Google Shape;435;p69"/>
          <p:cNvSpPr/>
          <p:nvPr/>
        </p:nvSpPr>
        <p:spPr>
          <a:xfrm>
            <a:off x="1964775" y="3496325"/>
            <a:ext cx="1237500" cy="1252500"/>
          </a:xfrm>
          <a:prstGeom prst="ellipse">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6" name="Google Shape;436;p69"/>
          <p:cNvPicPr preferRelativeResize="0"/>
          <p:nvPr/>
        </p:nvPicPr>
        <p:blipFill>
          <a:blip r:embed="rId7">
            <a:alphaModFix/>
          </a:blip>
          <a:stretch>
            <a:fillRect/>
          </a:stretch>
        </p:blipFill>
        <p:spPr>
          <a:xfrm>
            <a:off x="2067229" y="3580418"/>
            <a:ext cx="1032640" cy="10841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70"/>
          <p:cNvPicPr preferRelativeResize="0"/>
          <p:nvPr/>
        </p:nvPicPr>
        <p:blipFill>
          <a:blip r:embed="rId3">
            <a:alphaModFix/>
          </a:blip>
          <a:stretch>
            <a:fillRect/>
          </a:stretch>
        </p:blipFill>
        <p:spPr>
          <a:xfrm>
            <a:off x="626525" y="2317400"/>
            <a:ext cx="5689176" cy="3666949"/>
          </a:xfrm>
          <a:prstGeom prst="rect">
            <a:avLst/>
          </a:prstGeom>
          <a:noFill/>
          <a:ln>
            <a:noFill/>
          </a:ln>
          <a:effectLst>
            <a:outerShdw blurRad="57150" dist="19050" dir="5400000" algn="bl" rotWithShape="0">
              <a:srgbClr val="000000">
                <a:alpha val="50000"/>
              </a:srgbClr>
            </a:outerShdw>
          </a:effectLst>
        </p:spPr>
      </p:pic>
      <p:sp>
        <p:nvSpPr>
          <p:cNvPr id="442" name="Google Shape;442;p70"/>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lvl="0" indent="457200"/>
            <a:r>
              <a:rPr lang="en" sz="3600" dirty="0">
                <a:solidFill>
                  <a:srgbClr val="FFFFFF"/>
                </a:solidFill>
                <a:latin typeface="Montserrat"/>
                <a:ea typeface="Montserrat"/>
                <a:cs typeface="Montserrat"/>
                <a:sym typeface="Montserrat"/>
              </a:rPr>
              <a:t>Customer Reviews</a:t>
            </a:r>
            <a:endParaRPr sz="3600" dirty="0">
              <a:solidFill>
                <a:srgbClr val="FFFFFF"/>
              </a:solidFill>
              <a:latin typeface="Montserrat"/>
              <a:ea typeface="Montserrat"/>
              <a:cs typeface="Montserrat"/>
              <a:sym typeface="Montserrat"/>
            </a:endParaRPr>
          </a:p>
        </p:txBody>
      </p:sp>
      <p:grpSp>
        <p:nvGrpSpPr>
          <p:cNvPr id="443" name="Google Shape;443;p70"/>
          <p:cNvGrpSpPr/>
          <p:nvPr/>
        </p:nvGrpSpPr>
        <p:grpSpPr>
          <a:xfrm>
            <a:off x="8162012" y="26901"/>
            <a:ext cx="949474" cy="949474"/>
            <a:chOff x="8162012" y="26901"/>
            <a:chExt cx="949474" cy="949474"/>
          </a:xfrm>
        </p:grpSpPr>
        <p:sp>
          <p:nvSpPr>
            <p:cNvPr id="444" name="Google Shape;444;p70"/>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5" name="Google Shape;445;p70"/>
            <p:cNvPicPr preferRelativeResize="0"/>
            <p:nvPr/>
          </p:nvPicPr>
          <p:blipFill>
            <a:blip r:embed="rId4">
              <a:alphaModFix/>
            </a:blip>
            <a:stretch>
              <a:fillRect/>
            </a:stretch>
          </p:blipFill>
          <p:spPr>
            <a:xfrm>
              <a:off x="8162012" y="26901"/>
              <a:ext cx="949474" cy="949474"/>
            </a:xfrm>
            <a:prstGeom prst="rect">
              <a:avLst/>
            </a:prstGeom>
            <a:noFill/>
            <a:ln>
              <a:noFill/>
            </a:ln>
          </p:spPr>
        </p:pic>
      </p:grpSp>
      <p:sp>
        <p:nvSpPr>
          <p:cNvPr id="446" name="Google Shape;446;p70"/>
          <p:cNvSpPr/>
          <p:nvPr/>
        </p:nvSpPr>
        <p:spPr>
          <a:xfrm>
            <a:off x="6498725" y="1476425"/>
            <a:ext cx="2509800" cy="2509800"/>
          </a:xfrm>
          <a:prstGeom prst="ellipse">
            <a:avLst/>
          </a:prstGeom>
          <a:solidFill>
            <a:srgbClr val="F5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0"/>
          <p:cNvSpPr txBox="1"/>
          <p:nvPr/>
        </p:nvSpPr>
        <p:spPr>
          <a:xfrm>
            <a:off x="6867425" y="1882825"/>
            <a:ext cx="1772400" cy="893700"/>
          </a:xfrm>
          <a:prstGeom prst="rect">
            <a:avLst/>
          </a:prstGeom>
          <a:noFill/>
          <a:ln>
            <a:noFill/>
          </a:ln>
        </p:spPr>
        <p:txBody>
          <a:bodyPr spcFirstLastPara="1" wrap="square" lIns="68575" tIns="68575" rIns="68575" bIns="68575" anchor="ctr" anchorCtr="0">
            <a:noAutofit/>
          </a:bodyPr>
          <a:lstStyle/>
          <a:p>
            <a:pPr marL="0" marR="0" lvl="0" indent="0" algn="ctr" rtl="0">
              <a:spcBef>
                <a:spcPts val="0"/>
              </a:spcBef>
              <a:spcAft>
                <a:spcPts val="0"/>
              </a:spcAft>
              <a:buClr>
                <a:srgbClr val="434343"/>
              </a:buClr>
              <a:buFont typeface="Open Sans"/>
              <a:buNone/>
            </a:pPr>
            <a:r>
              <a:rPr lang="en" sz="5000" b="1">
                <a:solidFill>
                  <a:srgbClr val="FFFFFF"/>
                </a:solidFill>
                <a:latin typeface="Montserrat"/>
                <a:ea typeface="Montserrat"/>
                <a:cs typeface="Montserrat"/>
                <a:sym typeface="Montserrat"/>
              </a:rPr>
              <a:t>87%</a:t>
            </a:r>
            <a:endParaRPr sz="5000" b="1">
              <a:solidFill>
                <a:srgbClr val="FFFFFF"/>
              </a:solidFill>
              <a:latin typeface="Montserrat"/>
              <a:ea typeface="Montserrat"/>
              <a:cs typeface="Montserrat"/>
              <a:sym typeface="Montserrat"/>
            </a:endParaRPr>
          </a:p>
        </p:txBody>
      </p:sp>
      <p:sp>
        <p:nvSpPr>
          <p:cNvPr id="448" name="Google Shape;448;p70"/>
          <p:cNvSpPr txBox="1"/>
          <p:nvPr/>
        </p:nvSpPr>
        <p:spPr>
          <a:xfrm>
            <a:off x="6689225" y="2686125"/>
            <a:ext cx="2128800" cy="89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Font typeface="Open Sans"/>
              <a:buNone/>
            </a:pPr>
            <a:r>
              <a:rPr lang="en">
                <a:solidFill>
                  <a:srgbClr val="FFFFFF"/>
                </a:solidFill>
                <a:latin typeface="Open Sans"/>
                <a:ea typeface="Open Sans"/>
                <a:cs typeface="Open Sans"/>
                <a:sym typeface="Open Sans"/>
              </a:rPr>
              <a:t>will only consider using a business if they have an average rating of </a:t>
            </a:r>
            <a:r>
              <a:rPr lang="en" b="1">
                <a:solidFill>
                  <a:srgbClr val="FFFFFF"/>
                </a:solidFill>
                <a:latin typeface="Open Sans"/>
                <a:ea typeface="Open Sans"/>
                <a:cs typeface="Open Sans"/>
                <a:sym typeface="Open Sans"/>
              </a:rPr>
              <a:t>3-5 stars</a:t>
            </a:r>
            <a:endParaRPr b="1">
              <a:solidFill>
                <a:srgbClr val="FFFFFF"/>
              </a:solidFill>
              <a:latin typeface="Open Sans"/>
              <a:ea typeface="Open Sans"/>
              <a:cs typeface="Open Sans"/>
              <a:sym typeface="Open Sans"/>
            </a:endParaRPr>
          </a:p>
        </p:txBody>
      </p:sp>
      <p:sp>
        <p:nvSpPr>
          <p:cNvPr id="449" name="Google Shape;449;p70"/>
          <p:cNvSpPr txBox="1"/>
          <p:nvPr/>
        </p:nvSpPr>
        <p:spPr>
          <a:xfrm>
            <a:off x="626525" y="1015988"/>
            <a:ext cx="5872200" cy="130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latin typeface="Open Sans"/>
                <a:ea typeface="Open Sans"/>
                <a:cs typeface="Open Sans"/>
                <a:sym typeface="Open Sans"/>
              </a:rPr>
              <a:t>Online reviews are the first thing a consumer sees when searching for a business online. </a:t>
            </a:r>
            <a:endParaRPr sz="2000">
              <a:latin typeface="Open Sans"/>
              <a:ea typeface="Open Sans"/>
              <a:cs typeface="Open Sans"/>
              <a:sym typeface="Open Sans"/>
            </a:endParaRPr>
          </a:p>
        </p:txBody>
      </p:sp>
      <p:sp>
        <p:nvSpPr>
          <p:cNvPr id="450" name="Google Shape;450;p70"/>
          <p:cNvSpPr txBox="1">
            <a:spLocks noGrp="1"/>
          </p:cNvSpPr>
          <p:nvPr>
            <p:ph type="ctrTitle" idx="4294967295"/>
          </p:nvPr>
        </p:nvSpPr>
        <p:spPr>
          <a:xfrm>
            <a:off x="0" y="-554150"/>
            <a:ext cx="4786200" cy="55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666666"/>
                </a:solidFill>
                <a:latin typeface="Montserrat"/>
                <a:ea typeface="Montserrat"/>
                <a:cs typeface="Montserrat"/>
                <a:sym typeface="Montserrat"/>
              </a:rPr>
              <a:t>Why new reviews matter</a:t>
            </a:r>
            <a:endParaRPr sz="1000">
              <a:solidFill>
                <a:srgbClr val="F0C632"/>
              </a:solidFill>
              <a:latin typeface="Montserrat"/>
              <a:ea typeface="Montserrat"/>
              <a:cs typeface="Montserrat"/>
              <a:sym typeface="Montserrat"/>
            </a:endParaRPr>
          </a:p>
        </p:txBody>
      </p:sp>
      <p:pic>
        <p:nvPicPr>
          <p:cNvPr id="451" name="Google Shape;451;p70"/>
          <p:cNvPicPr preferRelativeResize="0"/>
          <p:nvPr/>
        </p:nvPicPr>
        <p:blipFill>
          <a:blip r:embed="rId5">
            <a:alphaModFix amt="47000"/>
          </a:blip>
          <a:stretch>
            <a:fillRect/>
          </a:stretch>
        </p:blipFill>
        <p:spPr>
          <a:xfrm>
            <a:off x="6445475" y="3579825"/>
            <a:ext cx="893700" cy="893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1"/>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lvl="0" indent="457200"/>
            <a:r>
              <a:rPr lang="en" sz="3600" dirty="0">
                <a:solidFill>
                  <a:srgbClr val="FFFFFF"/>
                </a:solidFill>
                <a:latin typeface="Montserrat"/>
                <a:ea typeface="Montserrat"/>
                <a:cs typeface="Montserrat"/>
                <a:sym typeface="Montserrat"/>
              </a:rPr>
              <a:t>Customer Reviews</a:t>
            </a:r>
            <a:endParaRPr sz="3600" dirty="0">
              <a:solidFill>
                <a:srgbClr val="FFFFFF"/>
              </a:solidFill>
              <a:latin typeface="Montserrat"/>
              <a:ea typeface="Montserrat"/>
              <a:cs typeface="Montserrat"/>
              <a:sym typeface="Montserrat"/>
            </a:endParaRPr>
          </a:p>
        </p:txBody>
      </p:sp>
      <p:grpSp>
        <p:nvGrpSpPr>
          <p:cNvPr id="457" name="Google Shape;457;p71"/>
          <p:cNvGrpSpPr/>
          <p:nvPr/>
        </p:nvGrpSpPr>
        <p:grpSpPr>
          <a:xfrm>
            <a:off x="8162012" y="26901"/>
            <a:ext cx="949474" cy="949474"/>
            <a:chOff x="8162012" y="26901"/>
            <a:chExt cx="949474" cy="949474"/>
          </a:xfrm>
        </p:grpSpPr>
        <p:sp>
          <p:nvSpPr>
            <p:cNvPr id="458" name="Google Shape;458;p71"/>
            <p:cNvSpPr/>
            <p:nvPr/>
          </p:nvSpPr>
          <p:spPr>
            <a:xfrm>
              <a:off x="8194550" y="59446"/>
              <a:ext cx="884400" cy="884400"/>
            </a:xfrm>
            <a:prstGeom prst="ellipse">
              <a:avLst/>
            </a:pr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9" name="Google Shape;459;p71"/>
            <p:cNvPicPr preferRelativeResize="0"/>
            <p:nvPr/>
          </p:nvPicPr>
          <p:blipFill>
            <a:blip r:embed="rId3">
              <a:alphaModFix/>
            </a:blip>
            <a:stretch>
              <a:fillRect/>
            </a:stretch>
          </p:blipFill>
          <p:spPr>
            <a:xfrm>
              <a:off x="8162012" y="26901"/>
              <a:ext cx="949474" cy="949474"/>
            </a:xfrm>
            <a:prstGeom prst="rect">
              <a:avLst/>
            </a:prstGeom>
            <a:noFill/>
            <a:ln>
              <a:noFill/>
            </a:ln>
          </p:spPr>
        </p:pic>
      </p:grpSp>
      <p:sp>
        <p:nvSpPr>
          <p:cNvPr id="460" name="Google Shape;460;p71"/>
          <p:cNvSpPr/>
          <p:nvPr/>
        </p:nvSpPr>
        <p:spPr>
          <a:xfrm>
            <a:off x="-95250" y="873650"/>
            <a:ext cx="6599400" cy="353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Tab:</a:t>
            </a:r>
            <a:r>
              <a:rPr lang="en">
                <a:latin typeface="Montserrat"/>
                <a:ea typeface="Montserrat"/>
                <a:cs typeface="Montserrat"/>
                <a:sym typeface="Montserrat"/>
              </a:rPr>
              <a:t> </a:t>
            </a:r>
            <a:r>
              <a:rPr lang="en" b="1">
                <a:latin typeface="Montserrat"/>
                <a:ea typeface="Montserrat"/>
                <a:cs typeface="Montserrat"/>
                <a:sym typeface="Montserrat"/>
              </a:rPr>
              <a:t>Overview  </a:t>
            </a:r>
            <a:r>
              <a:rPr lang="en">
                <a:latin typeface="Montserrat"/>
                <a:ea typeface="Montserrat"/>
                <a:cs typeface="Montserrat"/>
                <a:sym typeface="Montserrat"/>
              </a:rPr>
              <a:t>Get stats on your sent review requests</a:t>
            </a:r>
            <a:endParaRPr>
              <a:latin typeface="Montserrat"/>
              <a:ea typeface="Montserrat"/>
              <a:cs typeface="Montserrat"/>
              <a:sym typeface="Montserrat"/>
            </a:endParaRPr>
          </a:p>
        </p:txBody>
      </p:sp>
      <p:pic>
        <p:nvPicPr>
          <p:cNvPr id="461" name="Google Shape;461;p71"/>
          <p:cNvPicPr preferRelativeResize="0"/>
          <p:nvPr/>
        </p:nvPicPr>
        <p:blipFill>
          <a:blip r:embed="rId4">
            <a:alphaModFix/>
          </a:blip>
          <a:stretch>
            <a:fillRect/>
          </a:stretch>
        </p:blipFill>
        <p:spPr>
          <a:xfrm>
            <a:off x="3289975" y="1711975"/>
            <a:ext cx="5307700" cy="3058074"/>
          </a:xfrm>
          <a:prstGeom prst="rect">
            <a:avLst/>
          </a:prstGeom>
          <a:noFill/>
          <a:ln>
            <a:noFill/>
          </a:ln>
        </p:spPr>
      </p:pic>
      <p:pic>
        <p:nvPicPr>
          <p:cNvPr id="462" name="Google Shape;462;p71"/>
          <p:cNvPicPr preferRelativeResize="0"/>
          <p:nvPr/>
        </p:nvPicPr>
        <p:blipFill>
          <a:blip r:embed="rId5">
            <a:alphaModFix/>
          </a:blip>
          <a:stretch>
            <a:fillRect/>
          </a:stretch>
        </p:blipFill>
        <p:spPr>
          <a:xfrm>
            <a:off x="3979350" y="1921475"/>
            <a:ext cx="3972902" cy="2421701"/>
          </a:xfrm>
          <a:prstGeom prst="rect">
            <a:avLst/>
          </a:prstGeom>
          <a:noFill/>
          <a:ln>
            <a:noFill/>
          </a:ln>
        </p:spPr>
      </p:pic>
      <p:sp>
        <p:nvSpPr>
          <p:cNvPr id="463" name="Google Shape;463;p71"/>
          <p:cNvSpPr txBox="1">
            <a:spLocks noGrp="1"/>
          </p:cNvSpPr>
          <p:nvPr>
            <p:ph type="ctrTitle" idx="4294967295"/>
          </p:nvPr>
        </p:nvSpPr>
        <p:spPr>
          <a:xfrm>
            <a:off x="0" y="-554150"/>
            <a:ext cx="4786200" cy="55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666666"/>
                </a:solidFill>
                <a:latin typeface="Montserrat"/>
                <a:ea typeface="Montserrat"/>
                <a:cs typeface="Montserrat"/>
                <a:sym typeface="Montserrat"/>
              </a:rPr>
              <a:t>Review request insights</a:t>
            </a:r>
            <a:endParaRPr sz="1000">
              <a:solidFill>
                <a:srgbClr val="F0C632"/>
              </a:solidFill>
              <a:latin typeface="Montserrat"/>
              <a:ea typeface="Montserrat"/>
              <a:cs typeface="Montserrat"/>
              <a:sym typeface="Montserrat"/>
            </a:endParaRPr>
          </a:p>
        </p:txBody>
      </p:sp>
      <p:sp>
        <p:nvSpPr>
          <p:cNvPr id="464" name="Google Shape;464;p71"/>
          <p:cNvSpPr txBox="1"/>
          <p:nvPr/>
        </p:nvSpPr>
        <p:spPr>
          <a:xfrm>
            <a:off x="332525" y="2159875"/>
            <a:ext cx="3242400" cy="194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F57C00"/>
                </a:solidFill>
                <a:latin typeface="Open Sans"/>
                <a:ea typeface="Open Sans"/>
                <a:cs typeface="Open Sans"/>
                <a:sym typeface="Open Sans"/>
              </a:rPr>
              <a:t>View Insights</a:t>
            </a:r>
            <a:endParaRPr sz="1800" b="1">
              <a:solidFill>
                <a:srgbClr val="F57C00"/>
              </a:solidFill>
              <a:latin typeface="Open Sans"/>
              <a:ea typeface="Open Sans"/>
              <a:cs typeface="Open Sans"/>
              <a:sym typeface="Open Sans"/>
            </a:endParaRPr>
          </a:p>
          <a:p>
            <a:pPr marL="0" lvl="0" indent="0" algn="l" rtl="0">
              <a:spcBef>
                <a:spcPts val="0"/>
              </a:spcBef>
              <a:spcAft>
                <a:spcPts val="0"/>
              </a:spcAft>
              <a:buNone/>
            </a:pPr>
            <a:endParaRPr sz="2000" b="1">
              <a:solidFill>
                <a:srgbClr val="F57C00"/>
              </a:solidFill>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See how your requests are performing. </a:t>
            </a:r>
            <a:r>
              <a:rPr lang="en" b="1">
                <a:latin typeface="Open Sans"/>
                <a:ea typeface="Open Sans"/>
                <a:cs typeface="Open Sans"/>
                <a:sym typeface="Open Sans"/>
              </a:rPr>
              <a:t>Track</a:t>
            </a:r>
            <a:r>
              <a:rPr lang="en">
                <a:latin typeface="Open Sans"/>
                <a:ea typeface="Open Sans"/>
                <a:cs typeface="Open Sans"/>
                <a:sym typeface="Open Sans"/>
              </a:rPr>
              <a:t>:</a:t>
            </a:r>
            <a:endParaRPr>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Number of review requests sent</a:t>
            </a:r>
            <a:endParaRPr>
              <a:latin typeface="Open Sans"/>
              <a:ea typeface="Open Sans"/>
              <a:cs typeface="Open Sans"/>
              <a:sym typeface="Open Sans"/>
            </a:endParaRPr>
          </a:p>
          <a:p>
            <a:pPr marL="914400" lvl="0" indent="0" algn="l" rtl="0">
              <a:spcBef>
                <a:spcPts val="0"/>
              </a:spcBef>
              <a:spcAft>
                <a:spcPts val="0"/>
              </a:spcAft>
              <a:buNone/>
            </a:pP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Click through rates</a:t>
            </a:r>
            <a:endParaRPr>
              <a:latin typeface="Open Sans"/>
              <a:ea typeface="Open Sans"/>
              <a:cs typeface="Open Sans"/>
              <a:sym typeface="Open Sans"/>
            </a:endParaRPr>
          </a:p>
          <a:p>
            <a:pPr marL="914400" lvl="0" indent="0" algn="l" rtl="0">
              <a:spcBef>
                <a:spcPts val="0"/>
              </a:spcBef>
              <a:spcAft>
                <a:spcPts val="0"/>
              </a:spcAft>
              <a:buNone/>
            </a:pP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Request status in real time</a:t>
            </a:r>
            <a:endParaRPr>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p:txBody>
      </p:sp>
      <p:pic>
        <p:nvPicPr>
          <p:cNvPr id="465" name="Google Shape;465;p71"/>
          <p:cNvPicPr preferRelativeResize="0"/>
          <p:nvPr/>
        </p:nvPicPr>
        <p:blipFill>
          <a:blip r:embed="rId6">
            <a:alphaModFix/>
          </a:blip>
          <a:stretch>
            <a:fillRect/>
          </a:stretch>
        </p:blipFill>
        <p:spPr>
          <a:xfrm>
            <a:off x="4025350" y="2048050"/>
            <a:ext cx="3859399" cy="2056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72"/>
          <p:cNvPicPr preferRelativeResize="0"/>
          <p:nvPr/>
        </p:nvPicPr>
        <p:blipFill>
          <a:blip r:embed="rId3">
            <a:alphaModFix/>
          </a:blip>
          <a:stretch>
            <a:fillRect/>
          </a:stretch>
        </p:blipFill>
        <p:spPr>
          <a:xfrm>
            <a:off x="2930575" y="1527300"/>
            <a:ext cx="5581298" cy="3215714"/>
          </a:xfrm>
          <a:prstGeom prst="rect">
            <a:avLst/>
          </a:prstGeom>
          <a:noFill/>
          <a:ln>
            <a:noFill/>
          </a:ln>
        </p:spPr>
      </p:pic>
      <p:pic>
        <p:nvPicPr>
          <p:cNvPr id="471" name="Google Shape;471;p72"/>
          <p:cNvPicPr preferRelativeResize="0"/>
          <p:nvPr/>
        </p:nvPicPr>
        <p:blipFill rotWithShape="1">
          <a:blip r:embed="rId4">
            <a:alphaModFix/>
          </a:blip>
          <a:srcRect b="5891"/>
          <a:stretch/>
        </p:blipFill>
        <p:spPr>
          <a:xfrm>
            <a:off x="3558125" y="1650950"/>
            <a:ext cx="4326199" cy="2793499"/>
          </a:xfrm>
          <a:prstGeom prst="rect">
            <a:avLst/>
          </a:prstGeom>
          <a:noFill/>
          <a:ln>
            <a:noFill/>
          </a:ln>
        </p:spPr>
      </p:pic>
      <p:sp>
        <p:nvSpPr>
          <p:cNvPr id="472" name="Google Shape;472;p72"/>
          <p:cNvSpPr/>
          <p:nvPr/>
        </p:nvSpPr>
        <p:spPr>
          <a:xfrm>
            <a:off x="0" y="129638"/>
            <a:ext cx="8667900" cy="744000"/>
          </a:xfrm>
          <a:prstGeom prst="rect">
            <a:avLst/>
          </a:prstGeom>
          <a:solidFill>
            <a:srgbClr val="F57C00"/>
          </a:solidFill>
          <a:ln>
            <a:noFill/>
          </a:ln>
        </p:spPr>
        <p:txBody>
          <a:bodyPr spcFirstLastPara="1" wrap="square" lIns="91425" tIns="91425" rIns="91425" bIns="91425" anchor="ctr" anchorCtr="0">
            <a:noAutofit/>
          </a:bodyPr>
          <a:lstStyle/>
          <a:p>
            <a:pPr marL="457200" lvl="0"/>
            <a:r>
              <a:rPr lang="en" sz="3600" dirty="0">
                <a:solidFill>
                  <a:srgbClr val="FFFFFF"/>
                </a:solidFill>
                <a:latin typeface="Montserrat"/>
                <a:ea typeface="Montserrat"/>
                <a:cs typeface="Montserrat"/>
                <a:sym typeface="Montserrat"/>
              </a:rPr>
              <a:t>Customer Reviews</a:t>
            </a:r>
            <a:endParaRPr sz="3600" dirty="0">
              <a:solidFill>
                <a:srgbClr val="FFFFFF"/>
              </a:solidFill>
              <a:latin typeface="Montserrat"/>
              <a:ea typeface="Montserrat"/>
              <a:cs typeface="Montserrat"/>
              <a:sym typeface="Montserrat"/>
            </a:endParaRPr>
          </a:p>
        </p:txBody>
      </p:sp>
      <p:grpSp>
        <p:nvGrpSpPr>
          <p:cNvPr id="473" name="Google Shape;473;p72"/>
          <p:cNvGrpSpPr/>
          <p:nvPr/>
        </p:nvGrpSpPr>
        <p:grpSpPr>
          <a:xfrm>
            <a:off x="8162012" y="26901"/>
            <a:ext cx="949474" cy="949474"/>
            <a:chOff x="8162012" y="26901"/>
            <a:chExt cx="949474" cy="949474"/>
          </a:xfrm>
        </p:grpSpPr>
        <p:sp>
          <p:nvSpPr>
            <p:cNvPr id="474" name="Google Shape;474;p72"/>
            <p:cNvSpPr/>
            <p:nvPr/>
          </p:nvSpPr>
          <p:spPr>
            <a:xfrm>
              <a:off x="8194550" y="59446"/>
              <a:ext cx="884400" cy="884400"/>
            </a:xfrm>
            <a:prstGeom prst="ellipse">
              <a:avLst/>
            </a:prstGeom>
            <a:solidFill>
              <a:srgbClr val="EEEEEE"/>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5" name="Google Shape;475;p72"/>
            <p:cNvPicPr preferRelativeResize="0"/>
            <p:nvPr/>
          </p:nvPicPr>
          <p:blipFill>
            <a:blip r:embed="rId5">
              <a:alphaModFix/>
            </a:blip>
            <a:stretch>
              <a:fillRect/>
            </a:stretch>
          </p:blipFill>
          <p:spPr>
            <a:xfrm>
              <a:off x="8162012" y="26901"/>
              <a:ext cx="949474" cy="949474"/>
            </a:xfrm>
            <a:prstGeom prst="rect">
              <a:avLst/>
            </a:prstGeom>
            <a:noFill/>
            <a:ln>
              <a:noFill/>
            </a:ln>
          </p:spPr>
        </p:pic>
      </p:grpSp>
      <p:sp>
        <p:nvSpPr>
          <p:cNvPr id="476" name="Google Shape;476;p72"/>
          <p:cNvSpPr/>
          <p:nvPr/>
        </p:nvSpPr>
        <p:spPr>
          <a:xfrm>
            <a:off x="-95250" y="873650"/>
            <a:ext cx="6599400" cy="353700"/>
          </a:xfrm>
          <a:prstGeom prst="parallelogram">
            <a:avLst>
              <a:gd name="adj" fmla="val 25000"/>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Tab: Widget  </a:t>
            </a:r>
            <a:r>
              <a:rPr lang="en">
                <a:latin typeface="Montserrat"/>
                <a:ea typeface="Montserrat"/>
                <a:cs typeface="Montserrat"/>
                <a:sym typeface="Montserrat"/>
              </a:rPr>
              <a:t>Collect reviews conveniently on your website</a:t>
            </a:r>
            <a:endParaRPr>
              <a:latin typeface="Montserrat"/>
              <a:ea typeface="Montserrat"/>
              <a:cs typeface="Montserrat"/>
              <a:sym typeface="Montserrat"/>
            </a:endParaRPr>
          </a:p>
        </p:txBody>
      </p:sp>
      <p:pic>
        <p:nvPicPr>
          <p:cNvPr id="477" name="Google Shape;477;p72"/>
          <p:cNvPicPr preferRelativeResize="0"/>
          <p:nvPr/>
        </p:nvPicPr>
        <p:blipFill rotWithShape="1">
          <a:blip r:embed="rId6">
            <a:alphaModFix/>
          </a:blip>
          <a:srcRect l="21820"/>
          <a:stretch/>
        </p:blipFill>
        <p:spPr>
          <a:xfrm>
            <a:off x="3558125" y="1660050"/>
            <a:ext cx="4326200" cy="2793500"/>
          </a:xfrm>
          <a:prstGeom prst="rect">
            <a:avLst/>
          </a:prstGeom>
          <a:noFill/>
          <a:ln>
            <a:noFill/>
          </a:ln>
        </p:spPr>
      </p:pic>
      <p:sp>
        <p:nvSpPr>
          <p:cNvPr id="478" name="Google Shape;478;p72"/>
          <p:cNvSpPr txBox="1"/>
          <p:nvPr/>
        </p:nvSpPr>
        <p:spPr>
          <a:xfrm>
            <a:off x="227275" y="1588825"/>
            <a:ext cx="2942100" cy="228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F57C00"/>
                </a:solidFill>
                <a:latin typeface="Open Sans"/>
                <a:ea typeface="Open Sans"/>
                <a:cs typeface="Open Sans"/>
                <a:sym typeface="Open Sans"/>
              </a:rPr>
              <a:t>Widget Setup &amp; Preview</a:t>
            </a:r>
            <a:endParaRPr sz="1800" b="1">
              <a:solidFill>
                <a:srgbClr val="F57C00"/>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b="1">
                <a:latin typeface="Open Sans"/>
                <a:ea typeface="Open Sans"/>
                <a:cs typeface="Open Sans"/>
                <a:sym typeface="Open Sans"/>
              </a:rPr>
              <a:t>Customize the widget</a:t>
            </a:r>
            <a:r>
              <a:rPr lang="en">
                <a:latin typeface="Open Sans"/>
                <a:ea typeface="Open Sans"/>
                <a:cs typeface="Open Sans"/>
                <a:sym typeface="Open Sans"/>
              </a:rPr>
              <a:t> to suit your branding</a:t>
            </a:r>
            <a:endParaRPr>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b="1">
                <a:latin typeface="Open Sans"/>
                <a:ea typeface="Open Sans"/>
                <a:cs typeface="Open Sans"/>
                <a:sym typeface="Open Sans"/>
              </a:rPr>
              <a:t>Embed on your website</a:t>
            </a:r>
            <a:r>
              <a:rPr lang="en">
                <a:latin typeface="Open Sans"/>
                <a:ea typeface="Open Sans"/>
                <a:cs typeface="Open Sans"/>
                <a:sym typeface="Open Sans"/>
              </a:rPr>
              <a:t> using HTML code</a:t>
            </a:r>
            <a:endParaRPr>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Application>Microsoft Macintosh PowerPoint</Application>
  <PresentationFormat>On-screen Show (16:9)</PresentationFormat>
  <Paragraphs>103</Paragraphs>
  <Slides>9</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Questrial</vt:lpstr>
      <vt:lpstr>Noto Sans Symbols</vt:lpstr>
      <vt:lpstr>Calibri</vt:lpstr>
      <vt:lpstr>Arial</vt:lpstr>
      <vt:lpstr>Montserrat</vt:lpstr>
      <vt:lpstr>Dosis</vt:lpstr>
      <vt:lpstr>Open Sans</vt:lpstr>
      <vt:lpstr>Simple Light</vt:lpstr>
      <vt:lpstr>Simple Light</vt:lpstr>
      <vt:lpstr>Simple Light</vt:lpstr>
      <vt:lpstr>PowerPoint Presentation</vt:lpstr>
      <vt:lpstr>We believe businesses have the right to...</vt:lpstr>
      <vt:lpstr>PowerPoint Presentation</vt:lpstr>
      <vt:lpstr>Two ways to request feedback</vt:lpstr>
      <vt:lpstr>Two ways to request feedback</vt:lpstr>
      <vt:lpstr>Review workflows</vt:lpstr>
      <vt:lpstr>Why new reviews matter</vt:lpstr>
      <vt:lpstr>Review request insights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Tom Lombardi</cp:lastModifiedBy>
  <cp:revision>1</cp:revision>
  <dcterms:modified xsi:type="dcterms:W3CDTF">2021-12-07T19:12:17Z</dcterms:modified>
</cp:coreProperties>
</file>