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13011150" cy="7315200" type="custom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1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10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11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12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13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2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3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4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5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6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7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8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099264/1466691714/slide9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Visme User</cp:lastModifiedBy>
  <cp:revision>15</cp:revision>
  <dcterms:created xsi:type="dcterms:W3CDTF">2020-12-04T22:52:22.296Z</dcterms:created>
  <dcterms:modified xsi:type="dcterms:W3CDTF">2020-12-04T22:52:22.296Z</dcterms:modified>
</cp:coreProperties>
</file>