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Dosis"/>
      <p:regular r:id="rId18"/>
      <p:bold r:id="rId19"/>
    </p:embeddedFont>
    <p:embeddedFont>
      <p:font typeface="Montserrat" pitchFamily="2" charset="77"/>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Questrial" panose="02000000000000000000" pitchFamily="2" charset="0"/>
      <p:regular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5"/>
  </p:normalViewPr>
  <p:slideViewPr>
    <p:cSldViewPr snapToGrid="0" snapToObjects="1">
      <p:cViewPr varScale="1">
        <p:scale>
          <a:sx n="119" d="100"/>
          <a:sy n="119"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chemeClr val="dk1"/>
                </a:solidFill>
              </a:rPr>
              <a:t>Ensuring your clients are found and accurate across the web is extremely important in today’s day, as most consumers are going to search engines for their information. Whether they are trying to discover a new business by searching “pizza places near me” or searching for a specific business, your clients information needs to be present so their business can be found online. Our suite of Listings products allows businesses in all types of verticals be found online through the power of listings.</a:t>
            </a:r>
            <a:endParaRPr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c6b9ee99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5c6b9ee99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Businesses should be found and accurate, whether it be online, offline, on mobile sources, voice search, or GPS sources. When a customer is searching for a need they want met, they go to a search engine. If your client is not visible online, or is only visible on a few listing sites, the chances of that customer finding your business are slim.</a:t>
            </a: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There are hundreds of listings sites, and managing them all is a difficult task. Your client needs one place where they can easily create, manage, and update their listings, saving them hundreds of hours over the course of a year.</a:t>
            </a: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Proof-of-performance is essential when making your clients happy, so they have the ability to see where there business is being shown and accurate.</a:t>
            </a: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Your clients should be able to manage all of this from one location. The solution? Our Listings Suite of products.</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Our listings suite is a listings management tool that allows you to</a:t>
            </a: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 Push listing data to aggregators and straight to directories. We have a few different products within the Listings suite that address these needs. We’ll talk more about these products later.</a:t>
            </a: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Ensure your clients are accurate and found across the web, mobile devices, and voice search. It’s extremely important for your clients to be found on anywhere that a customer may be looking for information. This can include anything from a Google web search, booking a trip to a restaurant on Uber, or asking your Alexa what time a clinic is open until.</a:t>
            </a: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updates in real-time - business information changes. Whether it’s new business hours or holiday hours, a new phone number, or a new location, a business should have an easy way to update all of their information across multiple listings. Using our products, your clients will save a ton of time being able to update information from one place and having it be distributed across their listings.</a:t>
            </a: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View Google Insights - we know that Google My Business is extremely important to have fully optimized in order to boost SEO and ensure businesses are found. You can easily see GMB insights and how your listing is performing from one place.</a:t>
            </a: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Show proof-of-performance - it’s important to make sure you can show your clients how their dollars are paying off. They can see this information right in the platform and through the executive report.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c6b9ee99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5c6b9ee99b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Listing Builder empowers you to start the conversation about digital solutions with local businesses. For no additional cost, you can introduce hundreds of business owners to online presence management and your digital marketing platform. </a:t>
            </a: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Listing Builder offers 3 important features to start helping your clients be found:</a:t>
            </a: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The first is Listing Sync. Your clients have the ability to sync their business information to some of the most highly trafficked listing sources on the web - GMB, Facebook, Instagram, and Twitter. </a:t>
            </a: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The second feature is My Listing. This is a free business landing page that a business owner can easily create in Listing Builder. The landing page includes branding, location, business info, and customers can leave feedback that will be delivered straight to the business.</a:t>
            </a: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Last but not least, Listing Builder offers GMB Insights, as discussed in the previous slide.</a:t>
            </a: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endParaRPr sz="1200">
              <a:highlight>
                <a:srgbClr val="FFFFFF"/>
              </a:highlight>
              <a:latin typeface="Roboto"/>
              <a:ea typeface="Roboto"/>
              <a:cs typeface="Roboto"/>
              <a:sym typeface="Roboto"/>
            </a:endParaRPr>
          </a:p>
          <a:p>
            <a:pPr marL="0" marR="914400" lvl="0" indent="0" algn="l" rtl="0">
              <a:lnSpc>
                <a:spcPct val="100000"/>
              </a:lnSpc>
              <a:spcBef>
                <a:spcPts val="0"/>
              </a:spcBef>
              <a:spcAft>
                <a:spcPts val="0"/>
              </a:spcAft>
              <a:buSzPts val="1100"/>
              <a:buNone/>
            </a:pPr>
            <a:r>
              <a:rPr lang="en" sz="1200">
                <a:highlight>
                  <a:srgbClr val="FFFFFF"/>
                </a:highlight>
                <a:latin typeface="Roboto"/>
                <a:ea typeface="Roboto"/>
                <a:cs typeface="Roboto"/>
                <a:sym typeface="Roboto"/>
              </a:rPr>
              <a:t>This freemium product delivers a ton of value and shows your client the importance of being present online and is a fantastic segway into an upgrade to a paid version.</a:t>
            </a:r>
            <a:endParaRPr sz="1200">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f4f2c7bc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5f4f2c7bc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Listing Sync Pro powered by Yext is very similar to Listing Sync Pro. LSP by Yext support some different sources compared to regular LSP. LSP powered by Yext is currently only available to businesses in the U.S., although more locations will be supported soon. With LSP powered by Yext, you also have access to the Yext dashboard, including Yext insights.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f4f2c7bc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5f4f2c7bc2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Here is an overview of each tab in the Listings product. The tab in the navigation is the Overview page, which gives you a summary of your clients’ listings management account performance.</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mentioned before, it’s extremely important to ensure your clients’ Google My Business profile is fully optimized in order for your client to have a higher chance of being found online above their competitors. This includes basic data such as name, address and phone numbers, but it’s also important to have information such as store hours, holiday hours, reveiws, photos, linked website, and more.</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With GMB insights within the Listing Builder product, your clients’ can learn more about their customers.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c6b9ee99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5c6b9ee99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c6b9ee99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5c6b9ee99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457200" y="922500"/>
            <a:ext cx="8229600" cy="329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cSld name="Cover">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3">
            <a:alphaModFix/>
          </a:blip>
          <a:srcRect/>
          <a:stretch/>
        </p:blipFill>
        <p:spPr>
          <a:xfrm>
            <a:off x="911" y="1194025"/>
            <a:ext cx="9142200" cy="2770800"/>
          </a:xfrm>
          <a:prstGeom prst="rect">
            <a:avLst/>
          </a:prstGeom>
          <a:noFill/>
          <a:ln>
            <a:noFill/>
          </a:ln>
        </p:spPr>
      </p:pic>
      <p:sp>
        <p:nvSpPr>
          <p:cNvPr id="59" name="Google Shape;59;p15"/>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0" name="Google Shape;60;p15"/>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marL="1371600" lvl="2"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marL="1828800" lvl="3"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marL="2286000" lvl="4"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1" name="Google Shape;61;p15"/>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2" name="Google Shape;62;p15"/>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400"/>
            </a:lvl2pPr>
            <a:lvl3pPr marL="1371600" lvl="2" indent="-228600" algn="l">
              <a:lnSpc>
                <a:spcPct val="115000"/>
              </a:lnSpc>
              <a:spcBef>
                <a:spcPts val="1600"/>
              </a:spcBef>
              <a:spcAft>
                <a:spcPts val="0"/>
              </a:spcAft>
              <a:buSzPts val="1100"/>
              <a:buFont typeface="Open Sans"/>
              <a:buNone/>
              <a:defRPr sz="12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3" name="Google Shape;63;p15"/>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4" name="Google Shape;64;p15"/>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5" name="Google Shape;65;p15"/>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69" name="Google Shape;69;p15"/>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70" name="Google Shape;70;p15"/>
          <p:cNvPicPr preferRelativeResize="0"/>
          <p:nvPr/>
        </p:nvPicPr>
        <p:blipFill rotWithShape="1">
          <a:blip r:embed="rId4">
            <a:alphaModFix/>
          </a:blip>
          <a:srcRect/>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5">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Effect transition="in" filter="fade">
                                      <p:cBhvr>
                                        <p:cTn id="30" dur="500"/>
                                        <p:tgtEl>
                                          <p:spTgt spid="60">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0">
                                            <p:txEl>
                                              <p:pRg st="2" end="2"/>
                                            </p:txEl>
                                          </p:spTgt>
                                        </p:tgtEl>
                                        <p:attrNameLst>
                                          <p:attrName>style.visibility</p:attrName>
                                        </p:attrNameLst>
                                      </p:cBhvr>
                                      <p:to>
                                        <p:strVal val="visible"/>
                                      </p:to>
                                    </p:set>
                                    <p:animEffect transition="in" filter="fade">
                                      <p:cBhvr>
                                        <p:cTn id="34" dur="500"/>
                                        <p:tgtEl>
                                          <p:spTgt spid="60">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0">
                                            <p:txEl>
                                              <p:pRg st="3" end="3"/>
                                            </p:txEl>
                                          </p:spTgt>
                                        </p:tgtEl>
                                        <p:attrNameLst>
                                          <p:attrName>style.visibility</p:attrName>
                                        </p:attrNameLst>
                                      </p:cBhvr>
                                      <p:to>
                                        <p:strVal val="visible"/>
                                      </p:to>
                                    </p:set>
                                    <p:animEffect transition="in" filter="fade">
                                      <p:cBhvr>
                                        <p:cTn id="38" dur="500"/>
                                        <p:tgtEl>
                                          <p:spTgt spid="60">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500"/>
                                        <p:tgtEl>
                                          <p:spTgt spid="60">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60">
                                            <p:txEl>
                                              <p:pRg st="5" end="5"/>
                                            </p:txEl>
                                          </p:spTgt>
                                        </p:tgtEl>
                                        <p:attrNameLst>
                                          <p:attrName>style.visibility</p:attrName>
                                        </p:attrNameLst>
                                      </p:cBhvr>
                                      <p:to>
                                        <p:strVal val="visible"/>
                                      </p:to>
                                    </p:set>
                                    <p:animEffect transition="in" filter="fade">
                                      <p:cBhvr>
                                        <p:cTn id="46" dur="500"/>
                                        <p:tgtEl>
                                          <p:spTgt spid="60">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0">
                                            <p:txEl>
                                              <p:pRg st="6" end="6"/>
                                            </p:txEl>
                                          </p:spTgt>
                                        </p:tgtEl>
                                        <p:attrNameLst>
                                          <p:attrName>style.visibility</p:attrName>
                                        </p:attrNameLst>
                                      </p:cBhvr>
                                      <p:to>
                                        <p:strVal val="visible"/>
                                      </p:to>
                                    </p:set>
                                    <p:animEffect transition="in" filter="fade">
                                      <p:cBhvr>
                                        <p:cTn id="50" dur="500"/>
                                        <p:tgtEl>
                                          <p:spTgt spid="60">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0">
                                            <p:txEl>
                                              <p:pRg st="7" end="7"/>
                                            </p:txEl>
                                          </p:spTgt>
                                        </p:tgtEl>
                                        <p:attrNameLst>
                                          <p:attrName>style.visibility</p:attrName>
                                        </p:attrNameLst>
                                      </p:cBhvr>
                                      <p:to>
                                        <p:strVal val="visible"/>
                                      </p:to>
                                    </p:set>
                                    <p:animEffect transition="in" filter="fade">
                                      <p:cBhvr>
                                        <p:cTn id="54" dur="500"/>
                                        <p:tgtEl>
                                          <p:spTgt spid="60">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0">
                                            <p:txEl>
                                              <p:pRg st="8" end="8"/>
                                            </p:txEl>
                                          </p:spTgt>
                                        </p:tgtEl>
                                        <p:attrNameLst>
                                          <p:attrName>style.visibility</p:attrName>
                                        </p:attrNameLst>
                                      </p:cBhvr>
                                      <p:to>
                                        <p:strVal val="visible"/>
                                      </p:to>
                                    </p:set>
                                    <p:animEffect transition="in" filter="fade">
                                      <p:cBhvr>
                                        <p:cTn id="58" dur="500"/>
                                        <p:tgtEl>
                                          <p:spTgt spid="60">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2">
                                            <p:txEl>
                                              <p:pRg st="0" end="0"/>
                                            </p:txEl>
                                          </p:spTgt>
                                        </p:tgtEl>
                                        <p:attrNameLst>
                                          <p:attrName>style.visibility</p:attrName>
                                        </p:attrNameLst>
                                      </p:cBhvr>
                                      <p:to>
                                        <p:strVal val="visible"/>
                                      </p:to>
                                    </p:set>
                                    <p:animEffect transition="in" filter="fade">
                                      <p:cBhvr>
                                        <p:cTn id="66" dur="500"/>
                                        <p:tgtEl>
                                          <p:spTgt spid="62">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62">
                                            <p:txEl>
                                              <p:pRg st="1" end="1"/>
                                            </p:txEl>
                                          </p:spTgt>
                                        </p:tgtEl>
                                        <p:attrNameLst>
                                          <p:attrName>style.visibility</p:attrName>
                                        </p:attrNameLst>
                                      </p:cBhvr>
                                      <p:to>
                                        <p:strVal val="visible"/>
                                      </p:to>
                                    </p:set>
                                    <p:animEffect transition="in" filter="fade">
                                      <p:cBhvr>
                                        <p:cTn id="70" dur="500"/>
                                        <p:tgtEl>
                                          <p:spTgt spid="62">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62">
                                            <p:txEl>
                                              <p:pRg st="2" end="2"/>
                                            </p:txEl>
                                          </p:spTgt>
                                        </p:tgtEl>
                                        <p:attrNameLst>
                                          <p:attrName>style.visibility</p:attrName>
                                        </p:attrNameLst>
                                      </p:cBhvr>
                                      <p:to>
                                        <p:strVal val="visible"/>
                                      </p:to>
                                    </p:set>
                                    <p:animEffect transition="in" filter="fade">
                                      <p:cBhvr>
                                        <p:cTn id="74" dur="500"/>
                                        <p:tgtEl>
                                          <p:spTgt spid="6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2">
                                            <p:txEl>
                                              <p:pRg st="3" end="3"/>
                                            </p:txEl>
                                          </p:spTgt>
                                        </p:tgtEl>
                                        <p:attrNameLst>
                                          <p:attrName>style.visibility</p:attrName>
                                        </p:attrNameLst>
                                      </p:cBhvr>
                                      <p:to>
                                        <p:strVal val="visible"/>
                                      </p:to>
                                    </p:set>
                                    <p:animEffect transition="in" filter="fade">
                                      <p:cBhvr>
                                        <p:cTn id="78" dur="500"/>
                                        <p:tgtEl>
                                          <p:spTgt spid="62">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2">
                                            <p:txEl>
                                              <p:pRg st="4" end="4"/>
                                            </p:txEl>
                                          </p:spTgt>
                                        </p:tgtEl>
                                        <p:attrNameLst>
                                          <p:attrName>style.visibility</p:attrName>
                                        </p:attrNameLst>
                                      </p:cBhvr>
                                      <p:to>
                                        <p:strVal val="visible"/>
                                      </p:to>
                                    </p:set>
                                    <p:animEffect transition="in" filter="fade">
                                      <p:cBhvr>
                                        <p:cTn id="82" dur="500"/>
                                        <p:tgtEl>
                                          <p:spTgt spid="62">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62">
                                            <p:txEl>
                                              <p:pRg st="5" end="5"/>
                                            </p:txEl>
                                          </p:spTgt>
                                        </p:tgtEl>
                                        <p:attrNameLst>
                                          <p:attrName>style.visibility</p:attrName>
                                        </p:attrNameLst>
                                      </p:cBhvr>
                                      <p:to>
                                        <p:strVal val="visible"/>
                                      </p:to>
                                    </p:set>
                                    <p:animEffect transition="in" filter="fade">
                                      <p:cBhvr>
                                        <p:cTn id="86" dur="500"/>
                                        <p:tgtEl>
                                          <p:spTgt spid="62">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62">
                                            <p:txEl>
                                              <p:pRg st="6" end="6"/>
                                            </p:txEl>
                                          </p:spTgt>
                                        </p:tgtEl>
                                        <p:attrNameLst>
                                          <p:attrName>style.visibility</p:attrName>
                                        </p:attrNameLst>
                                      </p:cBhvr>
                                      <p:to>
                                        <p:strVal val="visible"/>
                                      </p:to>
                                    </p:set>
                                    <p:animEffect transition="in" filter="fade">
                                      <p:cBhvr>
                                        <p:cTn id="90" dur="500"/>
                                        <p:tgtEl>
                                          <p:spTgt spid="62">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62">
                                            <p:txEl>
                                              <p:pRg st="7" end="7"/>
                                            </p:txEl>
                                          </p:spTgt>
                                        </p:tgtEl>
                                        <p:attrNameLst>
                                          <p:attrName>style.visibility</p:attrName>
                                        </p:attrNameLst>
                                      </p:cBhvr>
                                      <p:to>
                                        <p:strVal val="visible"/>
                                      </p:to>
                                    </p:set>
                                    <p:animEffect transition="in" filter="fade">
                                      <p:cBhvr>
                                        <p:cTn id="94" dur="500"/>
                                        <p:tgtEl>
                                          <p:spTgt spid="62">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62">
                                            <p:txEl>
                                              <p:pRg st="8" end="8"/>
                                            </p:txEl>
                                          </p:spTgt>
                                        </p:tgtEl>
                                        <p:attrNameLst>
                                          <p:attrName>style.visibility</p:attrName>
                                        </p:attrNameLst>
                                      </p:cBhvr>
                                      <p:to>
                                        <p:strVal val="visible"/>
                                      </p:to>
                                    </p:set>
                                    <p:animEffect transition="in" filter="fade">
                                      <p:cBhvr>
                                        <p:cTn id="98" dur="500"/>
                                        <p:tgtEl>
                                          <p:spTgt spid="62">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64">
                                            <p:txEl>
                                              <p:pRg st="1" end="1"/>
                                            </p:txEl>
                                          </p:spTgt>
                                        </p:tgtEl>
                                        <p:attrNameLst>
                                          <p:attrName>style.visibility</p:attrName>
                                        </p:attrNameLst>
                                      </p:cBhvr>
                                      <p:to>
                                        <p:strVal val="visible"/>
                                      </p:to>
                                    </p:set>
                                    <p:animEffect transition="in" filter="fade">
                                      <p:cBhvr>
                                        <p:cTn id="106" dur="500"/>
                                        <p:tgtEl>
                                          <p:spTgt spid="64">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64">
                                            <p:txEl>
                                              <p:pRg st="2" end="2"/>
                                            </p:txEl>
                                          </p:spTgt>
                                        </p:tgtEl>
                                        <p:attrNameLst>
                                          <p:attrName>style.visibility</p:attrName>
                                        </p:attrNameLst>
                                      </p:cBhvr>
                                      <p:to>
                                        <p:strVal val="visible"/>
                                      </p:to>
                                    </p:set>
                                    <p:animEffect transition="in" filter="fade">
                                      <p:cBhvr>
                                        <p:cTn id="110" dur="500"/>
                                        <p:tgtEl>
                                          <p:spTgt spid="64">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64">
                                            <p:txEl>
                                              <p:pRg st="3" end="3"/>
                                            </p:txEl>
                                          </p:spTgt>
                                        </p:tgtEl>
                                        <p:attrNameLst>
                                          <p:attrName>style.visibility</p:attrName>
                                        </p:attrNameLst>
                                      </p:cBhvr>
                                      <p:to>
                                        <p:strVal val="visible"/>
                                      </p:to>
                                    </p:set>
                                    <p:animEffect transition="in" filter="fade">
                                      <p:cBhvr>
                                        <p:cTn id="114" dur="500"/>
                                        <p:tgtEl>
                                          <p:spTgt spid="64">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64">
                                            <p:txEl>
                                              <p:pRg st="4" end="4"/>
                                            </p:txEl>
                                          </p:spTgt>
                                        </p:tgtEl>
                                        <p:attrNameLst>
                                          <p:attrName>style.visibility</p:attrName>
                                        </p:attrNameLst>
                                      </p:cBhvr>
                                      <p:to>
                                        <p:strVal val="visible"/>
                                      </p:to>
                                    </p:set>
                                    <p:animEffect transition="in" filter="fade">
                                      <p:cBhvr>
                                        <p:cTn id="118" dur="500"/>
                                        <p:tgtEl>
                                          <p:spTgt spid="64">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64">
                                            <p:txEl>
                                              <p:pRg st="5" end="5"/>
                                            </p:txEl>
                                          </p:spTgt>
                                        </p:tgtEl>
                                        <p:attrNameLst>
                                          <p:attrName>style.visibility</p:attrName>
                                        </p:attrNameLst>
                                      </p:cBhvr>
                                      <p:to>
                                        <p:strVal val="visible"/>
                                      </p:to>
                                    </p:set>
                                    <p:animEffect transition="in" filter="fade">
                                      <p:cBhvr>
                                        <p:cTn id="122" dur="500"/>
                                        <p:tgtEl>
                                          <p:spTgt spid="64">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64">
                                            <p:txEl>
                                              <p:pRg st="6" end="6"/>
                                            </p:txEl>
                                          </p:spTgt>
                                        </p:tgtEl>
                                        <p:attrNameLst>
                                          <p:attrName>style.visibility</p:attrName>
                                        </p:attrNameLst>
                                      </p:cBhvr>
                                      <p:to>
                                        <p:strVal val="visible"/>
                                      </p:to>
                                    </p:set>
                                    <p:animEffect transition="in" filter="fade">
                                      <p:cBhvr>
                                        <p:cTn id="126" dur="500"/>
                                        <p:tgtEl>
                                          <p:spTgt spid="64">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64">
                                            <p:txEl>
                                              <p:pRg st="7" end="7"/>
                                            </p:txEl>
                                          </p:spTgt>
                                        </p:tgtEl>
                                        <p:attrNameLst>
                                          <p:attrName>style.visibility</p:attrName>
                                        </p:attrNameLst>
                                      </p:cBhvr>
                                      <p:to>
                                        <p:strVal val="visible"/>
                                      </p:to>
                                    </p:set>
                                    <p:animEffect transition="in" filter="fade">
                                      <p:cBhvr>
                                        <p:cTn id="130" dur="500"/>
                                        <p:tgtEl>
                                          <p:spTgt spid="64">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64">
                                            <p:txEl>
                                              <p:pRg st="8" end="8"/>
                                            </p:txEl>
                                          </p:spTgt>
                                        </p:tgtEl>
                                        <p:attrNameLst>
                                          <p:attrName>style.visibility</p:attrName>
                                        </p:attrNameLst>
                                      </p:cBhvr>
                                      <p:to>
                                        <p:strVal val="visible"/>
                                      </p:to>
                                    </p:set>
                                    <p:animEffect transition="in" filter="fade">
                                      <p:cBhvr>
                                        <p:cTn id="134" dur="500"/>
                                        <p:tgtEl>
                                          <p:spTgt spid="64">
                                            <p:txEl>
                                              <p:pRg st="8" end="8"/>
                                            </p:txEl>
                                          </p:spTgt>
                                        </p:tgtEl>
                                      </p:cBhvr>
                                    </p:animEffect>
                                  </p:childTnLst>
                                </p:cTn>
                              </p:par>
                            </p:childTnLst>
                          </p:cTn>
                        </p:par>
                        <p:par>
                          <p:cTn id="135" fill="hold">
                            <p:stCondLst>
                              <p:cond delay="16000"/>
                            </p:stCondLst>
                            <p:childTnLst>
                              <p:par>
                                <p:cTn id="136" presetID="10" presetClass="entr" presetSubtype="0" fill="hold"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childTnLst>
                          </p:cTn>
                        </p:par>
                        <p:par>
                          <p:cTn id="139" fill="hold">
                            <p:stCondLst>
                              <p:cond delay="16500"/>
                            </p:stCondLst>
                            <p:childTnLst>
                              <p:par>
                                <p:cTn id="140" presetID="10" presetClass="entr" presetSubtype="0" fill="hold" nodeType="afterEffect">
                                  <p:stCondLst>
                                    <p:cond delay="0"/>
                                  </p:stCondLst>
                                  <p:childTnLst>
                                    <p:set>
                                      <p:cBhvr>
                                        <p:cTn id="141" dur="1" fill="hold">
                                          <p:stCondLst>
                                            <p:cond delay="0"/>
                                          </p:stCondLst>
                                        </p:cTn>
                                        <p:tgtEl>
                                          <p:spTgt spid="61">
                                            <p:txEl>
                                              <p:pRg st="0" end="0"/>
                                            </p:txEl>
                                          </p:spTgt>
                                        </p:tgtEl>
                                        <p:attrNameLst>
                                          <p:attrName>style.visibility</p:attrName>
                                        </p:attrNameLst>
                                      </p:cBhvr>
                                      <p:to>
                                        <p:strVal val="visible"/>
                                      </p:to>
                                    </p:set>
                                    <p:animEffect transition="in" filter="fade">
                                      <p:cBhvr>
                                        <p:cTn id="142" dur="500"/>
                                        <p:tgtEl>
                                          <p:spTgt spid="61">
                                            <p:txEl>
                                              <p:pRg st="0" end="0"/>
                                            </p:txEl>
                                          </p:spTgt>
                                        </p:tgtEl>
                                      </p:cBhvr>
                                    </p:animEffect>
                                  </p:childTnLst>
                                </p:cTn>
                              </p:par>
                            </p:childTnLst>
                          </p:cTn>
                        </p:par>
                        <p:par>
                          <p:cTn id="143" fill="hold">
                            <p:stCondLst>
                              <p:cond delay="17000"/>
                            </p:stCondLst>
                            <p:childTnLst>
                              <p:par>
                                <p:cTn id="144" presetID="10" presetClass="entr" presetSubtype="0" fill="hold" nodeType="afterEffect">
                                  <p:stCondLst>
                                    <p:cond delay="0"/>
                                  </p:stCondLst>
                                  <p:childTnLst>
                                    <p:set>
                                      <p:cBhvr>
                                        <p:cTn id="145" dur="1" fill="hold">
                                          <p:stCondLst>
                                            <p:cond delay="0"/>
                                          </p:stCondLst>
                                        </p:cTn>
                                        <p:tgtEl>
                                          <p:spTgt spid="61">
                                            <p:txEl>
                                              <p:pRg st="1" end="1"/>
                                            </p:txEl>
                                          </p:spTgt>
                                        </p:tgtEl>
                                        <p:attrNameLst>
                                          <p:attrName>style.visibility</p:attrName>
                                        </p:attrNameLst>
                                      </p:cBhvr>
                                      <p:to>
                                        <p:strVal val="visible"/>
                                      </p:to>
                                    </p:set>
                                    <p:animEffect transition="in" filter="fade">
                                      <p:cBhvr>
                                        <p:cTn id="146" dur="500"/>
                                        <p:tgtEl>
                                          <p:spTgt spid="61">
                                            <p:txEl>
                                              <p:pRg st="1" end="1"/>
                                            </p:txEl>
                                          </p:spTgt>
                                        </p:tgtEl>
                                      </p:cBhvr>
                                    </p:animEffect>
                                  </p:childTnLst>
                                </p:cTn>
                              </p:par>
                            </p:childTnLst>
                          </p:cTn>
                        </p:par>
                        <p:par>
                          <p:cTn id="147" fill="hold">
                            <p:stCondLst>
                              <p:cond delay="17500"/>
                            </p:stCondLst>
                            <p:childTnLst>
                              <p:par>
                                <p:cTn id="148" presetID="10" presetClass="entr" presetSubtype="0" fill="hold" nodeType="afterEffect">
                                  <p:stCondLst>
                                    <p:cond delay="0"/>
                                  </p:stCondLst>
                                  <p:childTnLst>
                                    <p:set>
                                      <p:cBhvr>
                                        <p:cTn id="149" dur="1" fill="hold">
                                          <p:stCondLst>
                                            <p:cond delay="0"/>
                                          </p:stCondLst>
                                        </p:cTn>
                                        <p:tgtEl>
                                          <p:spTgt spid="61">
                                            <p:txEl>
                                              <p:pRg st="2" end="2"/>
                                            </p:txEl>
                                          </p:spTgt>
                                        </p:tgtEl>
                                        <p:attrNameLst>
                                          <p:attrName>style.visibility</p:attrName>
                                        </p:attrNameLst>
                                      </p:cBhvr>
                                      <p:to>
                                        <p:strVal val="visible"/>
                                      </p:to>
                                    </p:set>
                                    <p:animEffect transition="in" filter="fade">
                                      <p:cBhvr>
                                        <p:cTn id="150" dur="500"/>
                                        <p:tgtEl>
                                          <p:spTgt spid="61">
                                            <p:txEl>
                                              <p:pRg st="2" end="2"/>
                                            </p:txEl>
                                          </p:spTgt>
                                        </p:tgtEl>
                                      </p:cBhvr>
                                    </p:animEffect>
                                  </p:childTnLst>
                                </p:cTn>
                              </p:par>
                            </p:childTnLst>
                          </p:cTn>
                        </p:par>
                        <p:par>
                          <p:cTn id="151" fill="hold">
                            <p:stCondLst>
                              <p:cond delay="18000"/>
                            </p:stCondLst>
                            <p:childTnLst>
                              <p:par>
                                <p:cTn id="152" presetID="10" presetClass="entr" presetSubtype="0" fill="hold" nodeType="afterEffect">
                                  <p:stCondLst>
                                    <p:cond delay="0"/>
                                  </p:stCondLst>
                                  <p:childTnLst>
                                    <p:set>
                                      <p:cBhvr>
                                        <p:cTn id="153" dur="1" fill="hold">
                                          <p:stCondLst>
                                            <p:cond delay="0"/>
                                          </p:stCondLst>
                                        </p:cTn>
                                        <p:tgtEl>
                                          <p:spTgt spid="61">
                                            <p:txEl>
                                              <p:pRg st="3" end="3"/>
                                            </p:txEl>
                                          </p:spTgt>
                                        </p:tgtEl>
                                        <p:attrNameLst>
                                          <p:attrName>style.visibility</p:attrName>
                                        </p:attrNameLst>
                                      </p:cBhvr>
                                      <p:to>
                                        <p:strVal val="visible"/>
                                      </p:to>
                                    </p:set>
                                    <p:animEffect transition="in" filter="fade">
                                      <p:cBhvr>
                                        <p:cTn id="154" dur="500"/>
                                        <p:tgtEl>
                                          <p:spTgt spid="61">
                                            <p:txEl>
                                              <p:pRg st="3" end="3"/>
                                            </p:txEl>
                                          </p:spTgt>
                                        </p:tgtEl>
                                      </p:cBhvr>
                                    </p:animEffect>
                                  </p:childTnLst>
                                </p:cTn>
                              </p:par>
                            </p:childTnLst>
                          </p:cTn>
                        </p:par>
                        <p:par>
                          <p:cTn id="155" fill="hold">
                            <p:stCondLst>
                              <p:cond delay="18500"/>
                            </p:stCondLst>
                            <p:childTnLst>
                              <p:par>
                                <p:cTn id="156" presetID="10" presetClass="entr" presetSubtype="0" fill="hold" nodeType="afterEffect">
                                  <p:stCondLst>
                                    <p:cond delay="0"/>
                                  </p:stCondLst>
                                  <p:childTnLst>
                                    <p:set>
                                      <p:cBhvr>
                                        <p:cTn id="157" dur="1" fill="hold">
                                          <p:stCondLst>
                                            <p:cond delay="0"/>
                                          </p:stCondLst>
                                        </p:cTn>
                                        <p:tgtEl>
                                          <p:spTgt spid="61">
                                            <p:txEl>
                                              <p:pRg st="4" end="4"/>
                                            </p:txEl>
                                          </p:spTgt>
                                        </p:tgtEl>
                                        <p:attrNameLst>
                                          <p:attrName>style.visibility</p:attrName>
                                        </p:attrNameLst>
                                      </p:cBhvr>
                                      <p:to>
                                        <p:strVal val="visible"/>
                                      </p:to>
                                    </p:set>
                                    <p:animEffect transition="in" filter="fade">
                                      <p:cBhvr>
                                        <p:cTn id="158" dur="500"/>
                                        <p:tgtEl>
                                          <p:spTgt spid="61">
                                            <p:txEl>
                                              <p:pRg st="4" end="4"/>
                                            </p:txEl>
                                          </p:spTgt>
                                        </p:tgtEl>
                                      </p:cBhvr>
                                    </p:animEffect>
                                  </p:childTnLst>
                                </p:cTn>
                              </p:par>
                            </p:childTnLst>
                          </p:cTn>
                        </p:par>
                        <p:par>
                          <p:cTn id="159" fill="hold">
                            <p:stCondLst>
                              <p:cond delay="19000"/>
                            </p:stCondLst>
                            <p:childTnLst>
                              <p:par>
                                <p:cTn id="160" presetID="10" presetClass="entr" presetSubtype="0" fill="hold" nodeType="afterEffect">
                                  <p:stCondLst>
                                    <p:cond delay="0"/>
                                  </p:stCondLst>
                                  <p:childTnLst>
                                    <p:set>
                                      <p:cBhvr>
                                        <p:cTn id="161" dur="1" fill="hold">
                                          <p:stCondLst>
                                            <p:cond delay="0"/>
                                          </p:stCondLst>
                                        </p:cTn>
                                        <p:tgtEl>
                                          <p:spTgt spid="61">
                                            <p:txEl>
                                              <p:pRg st="5" end="5"/>
                                            </p:txEl>
                                          </p:spTgt>
                                        </p:tgtEl>
                                        <p:attrNameLst>
                                          <p:attrName>style.visibility</p:attrName>
                                        </p:attrNameLst>
                                      </p:cBhvr>
                                      <p:to>
                                        <p:strVal val="visible"/>
                                      </p:to>
                                    </p:set>
                                    <p:animEffect transition="in" filter="fade">
                                      <p:cBhvr>
                                        <p:cTn id="162" dur="500"/>
                                        <p:tgtEl>
                                          <p:spTgt spid="61">
                                            <p:txEl>
                                              <p:pRg st="5" end="5"/>
                                            </p:txEl>
                                          </p:spTgt>
                                        </p:tgtEl>
                                      </p:cBhvr>
                                    </p:animEffect>
                                  </p:childTnLst>
                                </p:cTn>
                              </p:par>
                            </p:childTnLst>
                          </p:cTn>
                        </p:par>
                        <p:par>
                          <p:cTn id="163" fill="hold">
                            <p:stCondLst>
                              <p:cond delay="19500"/>
                            </p:stCondLst>
                            <p:childTnLst>
                              <p:par>
                                <p:cTn id="164" presetID="10" presetClass="entr" presetSubtype="0" fill="hold" nodeType="afterEffect">
                                  <p:stCondLst>
                                    <p:cond delay="0"/>
                                  </p:stCondLst>
                                  <p:childTnLst>
                                    <p:set>
                                      <p:cBhvr>
                                        <p:cTn id="165" dur="1" fill="hold">
                                          <p:stCondLst>
                                            <p:cond delay="0"/>
                                          </p:stCondLst>
                                        </p:cTn>
                                        <p:tgtEl>
                                          <p:spTgt spid="61">
                                            <p:txEl>
                                              <p:pRg st="6" end="6"/>
                                            </p:txEl>
                                          </p:spTgt>
                                        </p:tgtEl>
                                        <p:attrNameLst>
                                          <p:attrName>style.visibility</p:attrName>
                                        </p:attrNameLst>
                                      </p:cBhvr>
                                      <p:to>
                                        <p:strVal val="visible"/>
                                      </p:to>
                                    </p:set>
                                    <p:animEffect transition="in" filter="fade">
                                      <p:cBhvr>
                                        <p:cTn id="166" dur="500"/>
                                        <p:tgtEl>
                                          <p:spTgt spid="61">
                                            <p:txEl>
                                              <p:pRg st="6" end="6"/>
                                            </p:txEl>
                                          </p:spTgt>
                                        </p:tgtEl>
                                      </p:cBhvr>
                                    </p:animEffect>
                                  </p:childTnLst>
                                </p:cTn>
                              </p:par>
                            </p:childTnLst>
                          </p:cTn>
                        </p:par>
                        <p:par>
                          <p:cTn id="167" fill="hold">
                            <p:stCondLst>
                              <p:cond delay="20000"/>
                            </p:stCondLst>
                            <p:childTnLst>
                              <p:par>
                                <p:cTn id="168" presetID="10" presetClass="entr" presetSubtype="0" fill="hold" nodeType="afterEffect">
                                  <p:stCondLst>
                                    <p:cond delay="0"/>
                                  </p:stCondLst>
                                  <p:childTnLst>
                                    <p:set>
                                      <p:cBhvr>
                                        <p:cTn id="169" dur="1" fill="hold">
                                          <p:stCondLst>
                                            <p:cond delay="0"/>
                                          </p:stCondLst>
                                        </p:cTn>
                                        <p:tgtEl>
                                          <p:spTgt spid="61">
                                            <p:txEl>
                                              <p:pRg st="7" end="7"/>
                                            </p:txEl>
                                          </p:spTgt>
                                        </p:tgtEl>
                                        <p:attrNameLst>
                                          <p:attrName>style.visibility</p:attrName>
                                        </p:attrNameLst>
                                      </p:cBhvr>
                                      <p:to>
                                        <p:strVal val="visible"/>
                                      </p:to>
                                    </p:set>
                                    <p:animEffect transition="in" filter="fade">
                                      <p:cBhvr>
                                        <p:cTn id="170" dur="500"/>
                                        <p:tgtEl>
                                          <p:spTgt spid="61">
                                            <p:txEl>
                                              <p:pRg st="7" end="7"/>
                                            </p:txEl>
                                          </p:spTgt>
                                        </p:tgtEl>
                                      </p:cBhvr>
                                    </p:animEffect>
                                  </p:childTnLst>
                                </p:cTn>
                              </p:par>
                            </p:childTnLst>
                          </p:cTn>
                        </p:par>
                        <p:par>
                          <p:cTn id="171" fill="hold">
                            <p:stCondLst>
                              <p:cond delay="20500"/>
                            </p:stCondLst>
                            <p:childTnLst>
                              <p:par>
                                <p:cTn id="172" presetID="10" presetClass="entr" presetSubtype="0" fill="hold" nodeType="afterEffect">
                                  <p:stCondLst>
                                    <p:cond delay="0"/>
                                  </p:stCondLst>
                                  <p:childTnLst>
                                    <p:set>
                                      <p:cBhvr>
                                        <p:cTn id="173" dur="1" fill="hold">
                                          <p:stCondLst>
                                            <p:cond delay="0"/>
                                          </p:stCondLst>
                                        </p:cTn>
                                        <p:tgtEl>
                                          <p:spTgt spid="61">
                                            <p:txEl>
                                              <p:pRg st="8" end="8"/>
                                            </p:txEl>
                                          </p:spTgt>
                                        </p:tgtEl>
                                        <p:attrNameLst>
                                          <p:attrName>style.visibility</p:attrName>
                                        </p:attrNameLst>
                                      </p:cBhvr>
                                      <p:to>
                                        <p:strVal val="visible"/>
                                      </p:to>
                                    </p:set>
                                    <p:animEffect transition="in" filter="fade">
                                      <p:cBhvr>
                                        <p:cTn id="174" dur="500"/>
                                        <p:tgtEl>
                                          <p:spTgt spid="61">
                                            <p:txEl>
                                              <p:pRg st="8" end="8"/>
                                            </p:txEl>
                                          </p:spTgt>
                                        </p:tgtEl>
                                      </p:cBhvr>
                                    </p:animEffect>
                                  </p:childTnLst>
                                </p:cTn>
                              </p:par>
                            </p:childTnLst>
                          </p:cTn>
                        </p:par>
                        <p:par>
                          <p:cTn id="175" fill="hold">
                            <p:stCondLst>
                              <p:cond delay="21000"/>
                            </p:stCondLst>
                            <p:childTnLst>
                              <p:par>
                                <p:cTn id="176" presetID="10" presetClass="entr" presetSubtype="0" fill="hold" nodeType="after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fade">
                                      <p:cBhvr>
                                        <p:cTn id="178" dur="500"/>
                                        <p:tgtEl>
                                          <p:spTgt spid="69"/>
                                        </p:tgtEl>
                                      </p:cBhvr>
                                    </p:animEffect>
                                  </p:childTnLst>
                                </p:cTn>
                              </p:par>
                            </p:childTnLst>
                          </p:cTn>
                        </p:par>
                        <p:par>
                          <p:cTn id="179" fill="hold">
                            <p:stCondLst>
                              <p:cond delay="21500"/>
                            </p:stCondLst>
                            <p:childTnLst>
                              <p:par>
                                <p:cTn id="180" presetID="10" presetClass="entr" presetSubtype="0" fill="hold" nodeType="afterEffect">
                                  <p:stCondLst>
                                    <p:cond delay="0"/>
                                  </p:stCondLst>
                                  <p:childTnLst>
                                    <p:set>
                                      <p:cBhvr>
                                        <p:cTn id="181" dur="1" fill="hold">
                                          <p:stCondLst>
                                            <p:cond delay="0"/>
                                          </p:stCondLst>
                                        </p:cTn>
                                        <p:tgtEl>
                                          <p:spTgt spid="63">
                                            <p:txEl>
                                              <p:pRg st="0" end="0"/>
                                            </p:txEl>
                                          </p:spTgt>
                                        </p:tgtEl>
                                        <p:attrNameLst>
                                          <p:attrName>style.visibility</p:attrName>
                                        </p:attrNameLst>
                                      </p:cBhvr>
                                      <p:to>
                                        <p:strVal val="visible"/>
                                      </p:to>
                                    </p:set>
                                    <p:animEffect transition="in" filter="fade">
                                      <p:cBhvr>
                                        <p:cTn id="182" dur="500"/>
                                        <p:tgtEl>
                                          <p:spTgt spid="63">
                                            <p:txEl>
                                              <p:pRg st="0" end="0"/>
                                            </p:txEl>
                                          </p:spTgt>
                                        </p:tgtEl>
                                      </p:cBhvr>
                                    </p:animEffect>
                                  </p:childTnLst>
                                </p:cTn>
                              </p:par>
                            </p:childTnLst>
                          </p:cTn>
                        </p:par>
                        <p:par>
                          <p:cTn id="183" fill="hold">
                            <p:stCondLst>
                              <p:cond delay="22000"/>
                            </p:stCondLst>
                            <p:childTnLst>
                              <p:par>
                                <p:cTn id="184" presetID="10" presetClass="entr" presetSubtype="0" fill="hold" nodeType="afterEffect">
                                  <p:stCondLst>
                                    <p:cond delay="0"/>
                                  </p:stCondLst>
                                  <p:childTnLst>
                                    <p:set>
                                      <p:cBhvr>
                                        <p:cTn id="185" dur="1" fill="hold">
                                          <p:stCondLst>
                                            <p:cond delay="0"/>
                                          </p:stCondLst>
                                        </p:cTn>
                                        <p:tgtEl>
                                          <p:spTgt spid="63">
                                            <p:txEl>
                                              <p:pRg st="1" end="1"/>
                                            </p:txEl>
                                          </p:spTgt>
                                        </p:tgtEl>
                                        <p:attrNameLst>
                                          <p:attrName>style.visibility</p:attrName>
                                        </p:attrNameLst>
                                      </p:cBhvr>
                                      <p:to>
                                        <p:strVal val="visible"/>
                                      </p:to>
                                    </p:set>
                                    <p:animEffect transition="in" filter="fade">
                                      <p:cBhvr>
                                        <p:cTn id="186" dur="500"/>
                                        <p:tgtEl>
                                          <p:spTgt spid="63">
                                            <p:txEl>
                                              <p:pRg st="1" end="1"/>
                                            </p:txEl>
                                          </p:spTgt>
                                        </p:tgtEl>
                                      </p:cBhvr>
                                    </p:animEffect>
                                  </p:childTnLst>
                                </p:cTn>
                              </p:par>
                            </p:childTnLst>
                          </p:cTn>
                        </p:par>
                        <p:par>
                          <p:cTn id="187" fill="hold">
                            <p:stCondLst>
                              <p:cond delay="22500"/>
                            </p:stCondLst>
                            <p:childTnLst>
                              <p:par>
                                <p:cTn id="188" presetID="10" presetClass="entr" presetSubtype="0" fill="hold" nodeType="afterEffect">
                                  <p:stCondLst>
                                    <p:cond delay="0"/>
                                  </p:stCondLst>
                                  <p:childTnLst>
                                    <p:set>
                                      <p:cBhvr>
                                        <p:cTn id="189" dur="1" fill="hold">
                                          <p:stCondLst>
                                            <p:cond delay="0"/>
                                          </p:stCondLst>
                                        </p:cTn>
                                        <p:tgtEl>
                                          <p:spTgt spid="63">
                                            <p:txEl>
                                              <p:pRg st="2" end="2"/>
                                            </p:txEl>
                                          </p:spTgt>
                                        </p:tgtEl>
                                        <p:attrNameLst>
                                          <p:attrName>style.visibility</p:attrName>
                                        </p:attrNameLst>
                                      </p:cBhvr>
                                      <p:to>
                                        <p:strVal val="visible"/>
                                      </p:to>
                                    </p:set>
                                    <p:animEffect transition="in" filter="fade">
                                      <p:cBhvr>
                                        <p:cTn id="190" dur="500"/>
                                        <p:tgtEl>
                                          <p:spTgt spid="63">
                                            <p:txEl>
                                              <p:pRg st="2" end="2"/>
                                            </p:txEl>
                                          </p:spTgt>
                                        </p:tgtEl>
                                      </p:cBhvr>
                                    </p:animEffect>
                                  </p:childTnLst>
                                </p:cTn>
                              </p:par>
                            </p:childTnLst>
                          </p:cTn>
                        </p:par>
                        <p:par>
                          <p:cTn id="191" fill="hold">
                            <p:stCondLst>
                              <p:cond delay="23000"/>
                            </p:stCondLst>
                            <p:childTnLst>
                              <p:par>
                                <p:cTn id="192" presetID="10" presetClass="entr" presetSubtype="0" fill="hold" nodeType="afterEffect">
                                  <p:stCondLst>
                                    <p:cond delay="0"/>
                                  </p:stCondLst>
                                  <p:childTnLst>
                                    <p:set>
                                      <p:cBhvr>
                                        <p:cTn id="193" dur="1" fill="hold">
                                          <p:stCondLst>
                                            <p:cond delay="0"/>
                                          </p:stCondLst>
                                        </p:cTn>
                                        <p:tgtEl>
                                          <p:spTgt spid="63">
                                            <p:txEl>
                                              <p:pRg st="3" end="3"/>
                                            </p:txEl>
                                          </p:spTgt>
                                        </p:tgtEl>
                                        <p:attrNameLst>
                                          <p:attrName>style.visibility</p:attrName>
                                        </p:attrNameLst>
                                      </p:cBhvr>
                                      <p:to>
                                        <p:strVal val="visible"/>
                                      </p:to>
                                    </p:set>
                                    <p:animEffect transition="in" filter="fade">
                                      <p:cBhvr>
                                        <p:cTn id="194" dur="500"/>
                                        <p:tgtEl>
                                          <p:spTgt spid="63">
                                            <p:txEl>
                                              <p:pRg st="3" end="3"/>
                                            </p:txEl>
                                          </p:spTgt>
                                        </p:tgtEl>
                                      </p:cBhvr>
                                    </p:animEffect>
                                  </p:childTnLst>
                                </p:cTn>
                              </p:par>
                            </p:childTnLst>
                          </p:cTn>
                        </p:par>
                        <p:par>
                          <p:cTn id="195" fill="hold">
                            <p:stCondLst>
                              <p:cond delay="23500"/>
                            </p:stCondLst>
                            <p:childTnLst>
                              <p:par>
                                <p:cTn id="196" presetID="10" presetClass="entr" presetSubtype="0" fill="hold" nodeType="afterEffect">
                                  <p:stCondLst>
                                    <p:cond delay="0"/>
                                  </p:stCondLst>
                                  <p:childTnLst>
                                    <p:set>
                                      <p:cBhvr>
                                        <p:cTn id="197" dur="1" fill="hold">
                                          <p:stCondLst>
                                            <p:cond delay="0"/>
                                          </p:stCondLst>
                                        </p:cTn>
                                        <p:tgtEl>
                                          <p:spTgt spid="63">
                                            <p:txEl>
                                              <p:pRg st="4" end="4"/>
                                            </p:txEl>
                                          </p:spTgt>
                                        </p:tgtEl>
                                        <p:attrNameLst>
                                          <p:attrName>style.visibility</p:attrName>
                                        </p:attrNameLst>
                                      </p:cBhvr>
                                      <p:to>
                                        <p:strVal val="visible"/>
                                      </p:to>
                                    </p:set>
                                    <p:animEffect transition="in" filter="fade">
                                      <p:cBhvr>
                                        <p:cTn id="198" dur="500"/>
                                        <p:tgtEl>
                                          <p:spTgt spid="63">
                                            <p:txEl>
                                              <p:pRg st="4" end="4"/>
                                            </p:txEl>
                                          </p:spTgt>
                                        </p:tgtEl>
                                      </p:cBhvr>
                                    </p:animEffect>
                                  </p:childTnLst>
                                </p:cTn>
                              </p:par>
                            </p:childTnLst>
                          </p:cTn>
                        </p:par>
                        <p:par>
                          <p:cTn id="199" fill="hold">
                            <p:stCondLst>
                              <p:cond delay="24000"/>
                            </p:stCondLst>
                            <p:childTnLst>
                              <p:par>
                                <p:cTn id="200" presetID="10" presetClass="entr" presetSubtype="0" fill="hold" nodeType="afterEffect">
                                  <p:stCondLst>
                                    <p:cond delay="0"/>
                                  </p:stCondLst>
                                  <p:childTnLst>
                                    <p:set>
                                      <p:cBhvr>
                                        <p:cTn id="201" dur="1" fill="hold">
                                          <p:stCondLst>
                                            <p:cond delay="0"/>
                                          </p:stCondLst>
                                        </p:cTn>
                                        <p:tgtEl>
                                          <p:spTgt spid="63">
                                            <p:txEl>
                                              <p:pRg st="5" end="5"/>
                                            </p:txEl>
                                          </p:spTgt>
                                        </p:tgtEl>
                                        <p:attrNameLst>
                                          <p:attrName>style.visibility</p:attrName>
                                        </p:attrNameLst>
                                      </p:cBhvr>
                                      <p:to>
                                        <p:strVal val="visible"/>
                                      </p:to>
                                    </p:set>
                                    <p:animEffect transition="in" filter="fade">
                                      <p:cBhvr>
                                        <p:cTn id="202" dur="500"/>
                                        <p:tgtEl>
                                          <p:spTgt spid="63">
                                            <p:txEl>
                                              <p:pRg st="5" end="5"/>
                                            </p:txEl>
                                          </p:spTgt>
                                        </p:tgtEl>
                                      </p:cBhvr>
                                    </p:animEffect>
                                  </p:childTnLst>
                                </p:cTn>
                              </p:par>
                            </p:childTnLst>
                          </p:cTn>
                        </p:par>
                        <p:par>
                          <p:cTn id="203" fill="hold">
                            <p:stCondLst>
                              <p:cond delay="24500"/>
                            </p:stCondLst>
                            <p:childTnLst>
                              <p:par>
                                <p:cTn id="204" presetID="10" presetClass="entr" presetSubtype="0" fill="hold" nodeType="afterEffect">
                                  <p:stCondLst>
                                    <p:cond delay="0"/>
                                  </p:stCondLst>
                                  <p:childTnLst>
                                    <p:set>
                                      <p:cBhvr>
                                        <p:cTn id="205" dur="1" fill="hold">
                                          <p:stCondLst>
                                            <p:cond delay="0"/>
                                          </p:stCondLst>
                                        </p:cTn>
                                        <p:tgtEl>
                                          <p:spTgt spid="63">
                                            <p:txEl>
                                              <p:pRg st="6" end="6"/>
                                            </p:txEl>
                                          </p:spTgt>
                                        </p:tgtEl>
                                        <p:attrNameLst>
                                          <p:attrName>style.visibility</p:attrName>
                                        </p:attrNameLst>
                                      </p:cBhvr>
                                      <p:to>
                                        <p:strVal val="visible"/>
                                      </p:to>
                                    </p:set>
                                    <p:animEffect transition="in" filter="fade">
                                      <p:cBhvr>
                                        <p:cTn id="206" dur="500"/>
                                        <p:tgtEl>
                                          <p:spTgt spid="63">
                                            <p:txEl>
                                              <p:pRg st="6" end="6"/>
                                            </p:txEl>
                                          </p:spTgt>
                                        </p:tgtEl>
                                      </p:cBhvr>
                                    </p:animEffect>
                                  </p:childTnLst>
                                </p:cTn>
                              </p:par>
                            </p:childTnLst>
                          </p:cTn>
                        </p:par>
                        <p:par>
                          <p:cTn id="207" fill="hold">
                            <p:stCondLst>
                              <p:cond delay="25000"/>
                            </p:stCondLst>
                            <p:childTnLst>
                              <p:par>
                                <p:cTn id="208" presetID="10" presetClass="entr" presetSubtype="0" fill="hold" nodeType="afterEffect">
                                  <p:stCondLst>
                                    <p:cond delay="0"/>
                                  </p:stCondLst>
                                  <p:childTnLst>
                                    <p:set>
                                      <p:cBhvr>
                                        <p:cTn id="209" dur="1" fill="hold">
                                          <p:stCondLst>
                                            <p:cond delay="0"/>
                                          </p:stCondLst>
                                        </p:cTn>
                                        <p:tgtEl>
                                          <p:spTgt spid="63">
                                            <p:txEl>
                                              <p:pRg st="7" end="7"/>
                                            </p:txEl>
                                          </p:spTgt>
                                        </p:tgtEl>
                                        <p:attrNameLst>
                                          <p:attrName>style.visibility</p:attrName>
                                        </p:attrNameLst>
                                      </p:cBhvr>
                                      <p:to>
                                        <p:strVal val="visible"/>
                                      </p:to>
                                    </p:set>
                                    <p:animEffect transition="in" filter="fade">
                                      <p:cBhvr>
                                        <p:cTn id="210" dur="500"/>
                                        <p:tgtEl>
                                          <p:spTgt spid="63">
                                            <p:txEl>
                                              <p:pRg st="7" end="7"/>
                                            </p:txEl>
                                          </p:spTgt>
                                        </p:tgtEl>
                                      </p:cBhvr>
                                    </p:animEffect>
                                  </p:childTnLst>
                                </p:cTn>
                              </p:par>
                            </p:childTnLst>
                          </p:cTn>
                        </p:par>
                        <p:par>
                          <p:cTn id="211" fill="hold">
                            <p:stCondLst>
                              <p:cond delay="25500"/>
                            </p:stCondLst>
                            <p:childTnLst>
                              <p:par>
                                <p:cTn id="212" presetID="10" presetClass="entr" presetSubtype="0" fill="hold" nodeType="afterEffect">
                                  <p:stCondLst>
                                    <p:cond delay="0"/>
                                  </p:stCondLst>
                                  <p:childTnLst>
                                    <p:set>
                                      <p:cBhvr>
                                        <p:cTn id="213" dur="1" fill="hold">
                                          <p:stCondLst>
                                            <p:cond delay="0"/>
                                          </p:stCondLst>
                                        </p:cTn>
                                        <p:tgtEl>
                                          <p:spTgt spid="63">
                                            <p:txEl>
                                              <p:pRg st="8" end="8"/>
                                            </p:txEl>
                                          </p:spTgt>
                                        </p:tgtEl>
                                        <p:attrNameLst>
                                          <p:attrName>style.visibility</p:attrName>
                                        </p:attrNameLst>
                                      </p:cBhvr>
                                      <p:to>
                                        <p:strVal val="visible"/>
                                      </p:to>
                                    </p:set>
                                    <p:animEffect transition="in" filter="fade">
                                      <p:cBhvr>
                                        <p:cTn id="214" dur="500"/>
                                        <p:tgtEl>
                                          <p:spTgt spid="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74" name="Google Shape;74;p16"/>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5" name="Google Shape;75;p16"/>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Clr>
                <a:schemeClr val="accent1"/>
              </a:buClr>
              <a:buSzPts val="1100"/>
              <a:buFont typeface="Noto Sans Symbols"/>
              <a:buChar char="▪"/>
              <a:defRPr sz="1200">
                <a:solidFill>
                  <a:schemeClr val="dk2"/>
                </a:solidFill>
              </a:defRPr>
            </a:lvl1pPr>
            <a:lvl2pPr marL="914400" lvl="1" indent="-298450" algn="l">
              <a:lnSpc>
                <a:spcPct val="115000"/>
              </a:lnSpc>
              <a:spcBef>
                <a:spcPts val="900"/>
              </a:spcBef>
              <a:spcAft>
                <a:spcPts val="0"/>
              </a:spcAft>
              <a:buSzPts val="1100"/>
              <a:buChar char="○"/>
              <a:defRPr sz="12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900"/>
            </a:lvl4pPr>
            <a:lvl5pPr marL="2286000" lvl="4" indent="-298450" algn="l">
              <a:lnSpc>
                <a:spcPct val="115000"/>
              </a:lnSpc>
              <a:spcBef>
                <a:spcPts val="1600"/>
              </a:spcBef>
              <a:spcAft>
                <a:spcPts val="0"/>
              </a:spcAft>
              <a:buSzPts val="1100"/>
              <a:buChar char="○"/>
              <a:defRPr sz="9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6" name="Google Shape;76;p16"/>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500"/>
                                        <p:tgtEl>
                                          <p:spTgt spid="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fade">
                                      <p:cBhvr>
                                        <p:cTn id="13" dur="500"/>
                                        <p:tgtEl>
                                          <p:spTgt spid="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xEl>
                                              <p:pRg st="3" end="3"/>
                                            </p:txEl>
                                          </p:spTgt>
                                        </p:tgtEl>
                                        <p:attrNameLst>
                                          <p:attrName>style.visibility</p:attrName>
                                        </p:attrNameLst>
                                      </p:cBhvr>
                                      <p:to>
                                        <p:strVal val="visible"/>
                                      </p:to>
                                    </p:set>
                                    <p:animEffect transition="in" filter="fade">
                                      <p:cBhvr>
                                        <p:cTn id="16" dur="500"/>
                                        <p:tgtEl>
                                          <p:spTgt spid="7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animEffect transition="in" filter="fade">
                                      <p:cBhvr>
                                        <p:cTn id="19" dur="500"/>
                                        <p:tgtEl>
                                          <p:spTgt spid="7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animEffect transition="in" filter="fade">
                                      <p:cBhvr>
                                        <p:cTn id="22" dur="500"/>
                                        <p:tgtEl>
                                          <p:spTgt spid="7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xEl>
                                              <p:pRg st="6" end="6"/>
                                            </p:txEl>
                                          </p:spTgt>
                                        </p:tgtEl>
                                        <p:attrNameLst>
                                          <p:attrName>style.visibility</p:attrName>
                                        </p:attrNameLst>
                                      </p:cBhvr>
                                      <p:to>
                                        <p:strVal val="visible"/>
                                      </p:to>
                                    </p:set>
                                    <p:animEffect transition="in" filter="fade">
                                      <p:cBhvr>
                                        <p:cTn id="25" dur="500"/>
                                        <p:tgtEl>
                                          <p:spTgt spid="7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animEffect transition="in" filter="fade">
                                      <p:cBhvr>
                                        <p:cTn id="28" dur="500"/>
                                        <p:tgtEl>
                                          <p:spTgt spid="7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xEl>
                                              <p:pRg st="8" end="8"/>
                                            </p:txEl>
                                          </p:spTgt>
                                        </p:tgtEl>
                                        <p:attrNameLst>
                                          <p:attrName>style.visibility</p:attrName>
                                        </p:attrNameLst>
                                      </p:cBhvr>
                                      <p:to>
                                        <p:strVal val="visible"/>
                                      </p:to>
                                    </p:set>
                                    <p:animEffect transition="in" filter="fade">
                                      <p:cBhvr>
                                        <p:cTn id="31"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AEEF"/>
              </a:solidFill>
              <a:latin typeface="Open Sans"/>
              <a:ea typeface="Open Sans"/>
              <a:cs typeface="Open Sans"/>
              <a:sym typeface="Open Sans"/>
            </a:endParaRPr>
          </a:p>
        </p:txBody>
      </p:sp>
      <p:sp>
        <p:nvSpPr>
          <p:cNvPr id="79" name="Google Shape;79;p17"/>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4500" b="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80" name="Google Shape;80;p17"/>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1" name="Google Shape;81;p17"/>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a:lnSpc>
                <a:spcPct val="100000"/>
              </a:lnSpc>
              <a:spcBef>
                <a:spcPts val="400"/>
              </a:spcBef>
              <a:spcAft>
                <a:spcPts val="0"/>
              </a:spcAft>
              <a:buClr>
                <a:schemeClr val="accent1"/>
              </a:buClr>
              <a:buSzPts val="1100"/>
              <a:buFont typeface="Noto Sans Symbols"/>
              <a:buChar char="▪"/>
              <a:defRPr sz="1800"/>
            </a:lvl1pPr>
            <a:lvl2pPr marL="914400" marR="0" lvl="1" indent="-298450" algn="l">
              <a:lnSpc>
                <a:spcPct val="100000"/>
              </a:lnSpc>
              <a:spcBef>
                <a:spcPts val="400"/>
              </a:spcBef>
              <a:spcAft>
                <a:spcPts val="0"/>
              </a:spcAft>
              <a:buClr>
                <a:schemeClr val="accent1"/>
              </a:buClr>
              <a:buSzPts val="1100"/>
              <a:buFont typeface="Noto Sans Symbols"/>
              <a:buChar char="▪"/>
              <a:defRPr sz="1100"/>
            </a:lvl2pPr>
            <a:lvl3pPr marL="1371600" marR="0" lvl="2" indent="-298450" algn="l">
              <a:lnSpc>
                <a:spcPct val="100000"/>
              </a:lnSpc>
              <a:spcBef>
                <a:spcPts val="300"/>
              </a:spcBef>
              <a:spcAft>
                <a:spcPts val="0"/>
              </a:spcAft>
              <a:buClr>
                <a:schemeClr val="accent1"/>
              </a:buClr>
              <a:buSzPts val="1100"/>
              <a:buFont typeface="Noto Sans Symbols"/>
              <a:buChar char="▪"/>
              <a:defRPr sz="1400"/>
            </a:lvl3pPr>
            <a:lvl4pPr marL="1828800" marR="0" lvl="3" indent="-298450" algn="l">
              <a:lnSpc>
                <a:spcPct val="100000"/>
              </a:lnSpc>
              <a:spcBef>
                <a:spcPts val="300"/>
              </a:spcBef>
              <a:spcAft>
                <a:spcPts val="0"/>
              </a:spcAft>
              <a:buClr>
                <a:schemeClr val="accent1"/>
              </a:buClr>
              <a:buSzPts val="1100"/>
              <a:buFont typeface="Noto Sans Symbols"/>
              <a:buChar char="▪"/>
              <a:defRPr sz="1100"/>
            </a:lvl4pPr>
            <a:lvl5pPr marL="2286000" marR="0" lvl="4" indent="-298450" algn="l">
              <a:lnSpc>
                <a:spcPct val="100000"/>
              </a:lnSpc>
              <a:spcBef>
                <a:spcPts val="300"/>
              </a:spcBef>
              <a:spcAft>
                <a:spcPts val="0"/>
              </a:spcAft>
              <a:buClr>
                <a:schemeClr val="accent1"/>
              </a:buClr>
              <a:buSzPts val="1100"/>
              <a:buFont typeface="Noto Sans Symbols"/>
              <a:buChar char="▪"/>
              <a:defRPr sz="1100"/>
            </a:lvl5pPr>
            <a:lvl6pPr marL="2743200" lvl="5" indent="-29845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8" name="Google Shape;88;p18"/>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91" name="Google Shape;91;p19"/>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R="0" lvl="0" algn="ctr" rtl="0">
              <a:lnSpc>
                <a:spcPct val="115000"/>
              </a:lnSpc>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R="0" lvl="1"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92" name="Google Shape;92;p19"/>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3" name="Google Shape;93;p19"/>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98" name="Google Shape;98;p20"/>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a:lnSpc>
                <a:spcPct val="115000"/>
              </a:lnSpc>
              <a:spcBef>
                <a:spcPts val="0"/>
              </a:spcBef>
              <a:spcAft>
                <a:spcPts val="0"/>
              </a:spcAft>
              <a:buClr>
                <a:schemeClr val="lt1"/>
              </a:buClr>
              <a:buSzPts val="1100"/>
              <a:buFont typeface="Open Sans"/>
              <a:buNone/>
              <a:defRPr sz="2700">
                <a:solidFill>
                  <a:schemeClr val="lt1"/>
                </a:solidFill>
              </a:defRPr>
            </a:lvl1pPr>
            <a:lvl2pPr marL="914400" lvl="1" indent="-228600" algn="l">
              <a:lnSpc>
                <a:spcPct val="115000"/>
              </a:lnSpc>
              <a:spcBef>
                <a:spcPts val="1600"/>
              </a:spcBef>
              <a:spcAft>
                <a:spcPts val="0"/>
              </a:spcAft>
              <a:buSzPts val="1100"/>
              <a:buFont typeface="Arial"/>
              <a:buNone/>
              <a:defRPr sz="1100"/>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99" name="Google Shape;99;p20"/>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Effect transition="in" filter="fade">
                                      <p:cBhvr>
                                        <p:cTn id="11" dur="500"/>
                                        <p:tgtEl>
                                          <p:spTgt spid="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animEffect transition="in" filter="fade">
                                      <p:cBhvr>
                                        <p:cTn id="15" dur="500"/>
                                        <p:tgtEl>
                                          <p:spTgt spid="9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Effect transition="in" filter="fade">
                                      <p:cBhvr>
                                        <p:cTn id="19" dur="500"/>
                                        <p:tgtEl>
                                          <p:spTgt spid="9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Effect transition="in" filter="fade">
                                      <p:cBhvr>
                                        <p:cTn id="23" dur="500"/>
                                        <p:tgtEl>
                                          <p:spTgt spid="9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500"/>
                                        <p:tgtEl>
                                          <p:spTgt spid="9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animEffect transition="in" filter="fade">
                                      <p:cBhvr>
                                        <p:cTn id="31" dur="500"/>
                                        <p:tgtEl>
                                          <p:spTgt spid="9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8">
                                            <p:txEl>
                                              <p:pRg st="6" end="6"/>
                                            </p:txEl>
                                          </p:spTgt>
                                        </p:tgtEl>
                                        <p:attrNameLst>
                                          <p:attrName>style.visibility</p:attrName>
                                        </p:attrNameLst>
                                      </p:cBhvr>
                                      <p:to>
                                        <p:strVal val="visible"/>
                                      </p:to>
                                    </p:set>
                                    <p:animEffect transition="in" filter="fade">
                                      <p:cBhvr>
                                        <p:cTn id="35" dur="500"/>
                                        <p:tgtEl>
                                          <p:spTgt spid="9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8">
                                            <p:txEl>
                                              <p:pRg st="7" end="7"/>
                                            </p:txEl>
                                          </p:spTgt>
                                        </p:tgtEl>
                                        <p:attrNameLst>
                                          <p:attrName>style.visibility</p:attrName>
                                        </p:attrNameLst>
                                      </p:cBhvr>
                                      <p:to>
                                        <p:strVal val="visible"/>
                                      </p:to>
                                    </p:set>
                                    <p:animEffect transition="in" filter="fade">
                                      <p:cBhvr>
                                        <p:cTn id="39" dur="500"/>
                                        <p:tgtEl>
                                          <p:spTgt spid="9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8">
                                            <p:txEl>
                                              <p:pRg st="8" end="8"/>
                                            </p:txEl>
                                          </p:spTgt>
                                        </p:tgtEl>
                                        <p:attrNameLst>
                                          <p:attrName>style.visibility</p:attrName>
                                        </p:attrNameLst>
                                      </p:cBhvr>
                                      <p:to>
                                        <p:strVal val="visible"/>
                                      </p:to>
                                    </p:set>
                                    <p:animEffect transition="in" filter="fade">
                                      <p:cBhvr>
                                        <p:cTn id="43"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02" name="Google Shape;102;p21"/>
          <p:cNvPicPr preferRelativeResize="0"/>
          <p:nvPr/>
        </p:nvPicPr>
        <p:blipFill rotWithShape="1">
          <a:blip r:embed="rId3">
            <a:alphaModFix/>
          </a:blip>
          <a:srcRect/>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w="19050" cap="flat" cmpd="sng">
            <a:solidFill>
              <a:srgbClr val="FFFFFF"/>
            </a:solidFill>
            <a:prstDash val="solid"/>
            <a:round/>
            <a:headEnd type="none" w="sm" len="sm"/>
            <a:tailEnd type="none" w="sm" len="sm"/>
          </a:ln>
        </p:spPr>
      </p:cxnSp>
      <p:sp>
        <p:nvSpPr>
          <p:cNvPr id="104" name="Google Shape;104;p21"/>
          <p:cNvSpPr txBox="1">
            <a:spLocks noGrp="1"/>
          </p:cNvSpPr>
          <p:nvPr>
            <p:ph type="title"/>
          </p:nvPr>
        </p:nvSpPr>
        <p:spPr>
          <a:xfrm>
            <a:off x="457200" y="1238075"/>
            <a:ext cx="8229600" cy="147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311700" y="3410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800" b="1">
                <a:solidFill>
                  <a:srgbClr val="666666"/>
                </a:solidFill>
                <a:latin typeface="Dosis"/>
                <a:ea typeface="Dosis"/>
                <a:cs typeface="Dosis"/>
                <a:sym typeface="Dosis"/>
              </a:defRPr>
            </a:lvl1pPr>
            <a:lvl2pPr lvl="1" algn="l">
              <a:lnSpc>
                <a:spcPct val="100000"/>
              </a:lnSpc>
              <a:spcBef>
                <a:spcPts val="0"/>
              </a:spcBef>
              <a:spcAft>
                <a:spcPts val="0"/>
              </a:spcAft>
              <a:buSzPts val="2800"/>
              <a:buNone/>
              <a:defRPr sz="3600" b="1">
                <a:latin typeface="Dosis"/>
                <a:ea typeface="Dosis"/>
                <a:cs typeface="Dosis"/>
                <a:sym typeface="Dosis"/>
              </a:defRPr>
            </a:lvl2pPr>
            <a:lvl3pPr lvl="2" algn="l">
              <a:lnSpc>
                <a:spcPct val="100000"/>
              </a:lnSpc>
              <a:spcBef>
                <a:spcPts val="0"/>
              </a:spcBef>
              <a:spcAft>
                <a:spcPts val="0"/>
              </a:spcAft>
              <a:buSzPts val="2800"/>
              <a:buNone/>
              <a:defRPr sz="3600" b="1">
                <a:latin typeface="Dosis"/>
                <a:ea typeface="Dosis"/>
                <a:cs typeface="Dosis"/>
                <a:sym typeface="Dosis"/>
              </a:defRPr>
            </a:lvl3pPr>
            <a:lvl4pPr lvl="3" algn="l">
              <a:lnSpc>
                <a:spcPct val="100000"/>
              </a:lnSpc>
              <a:spcBef>
                <a:spcPts val="0"/>
              </a:spcBef>
              <a:spcAft>
                <a:spcPts val="0"/>
              </a:spcAft>
              <a:buSzPts val="2800"/>
              <a:buNone/>
              <a:defRPr sz="3600" b="1">
                <a:latin typeface="Dosis"/>
                <a:ea typeface="Dosis"/>
                <a:cs typeface="Dosis"/>
                <a:sym typeface="Dosis"/>
              </a:defRPr>
            </a:lvl4pPr>
            <a:lvl5pPr lvl="4" algn="l">
              <a:lnSpc>
                <a:spcPct val="100000"/>
              </a:lnSpc>
              <a:spcBef>
                <a:spcPts val="0"/>
              </a:spcBef>
              <a:spcAft>
                <a:spcPts val="0"/>
              </a:spcAft>
              <a:buSzPts val="2800"/>
              <a:buNone/>
              <a:defRPr sz="3600" b="1">
                <a:latin typeface="Dosis"/>
                <a:ea typeface="Dosis"/>
                <a:cs typeface="Dosis"/>
                <a:sym typeface="Dosis"/>
              </a:defRPr>
            </a:lvl5pPr>
            <a:lvl6pPr lvl="5" algn="l">
              <a:lnSpc>
                <a:spcPct val="100000"/>
              </a:lnSpc>
              <a:spcBef>
                <a:spcPts val="0"/>
              </a:spcBef>
              <a:spcAft>
                <a:spcPts val="0"/>
              </a:spcAft>
              <a:buSzPts val="2800"/>
              <a:buNone/>
              <a:defRPr sz="3600" b="1">
                <a:latin typeface="Dosis"/>
                <a:ea typeface="Dosis"/>
                <a:cs typeface="Dosis"/>
                <a:sym typeface="Dosis"/>
              </a:defRPr>
            </a:lvl6pPr>
            <a:lvl7pPr lvl="6" algn="l">
              <a:lnSpc>
                <a:spcPct val="100000"/>
              </a:lnSpc>
              <a:spcBef>
                <a:spcPts val="0"/>
              </a:spcBef>
              <a:spcAft>
                <a:spcPts val="0"/>
              </a:spcAft>
              <a:buSzPts val="2800"/>
              <a:buNone/>
              <a:defRPr sz="3600" b="1">
                <a:latin typeface="Dosis"/>
                <a:ea typeface="Dosis"/>
                <a:cs typeface="Dosis"/>
                <a:sym typeface="Dosis"/>
              </a:defRPr>
            </a:lvl7pPr>
            <a:lvl8pPr lvl="7" algn="l">
              <a:lnSpc>
                <a:spcPct val="100000"/>
              </a:lnSpc>
              <a:spcBef>
                <a:spcPts val="0"/>
              </a:spcBef>
              <a:spcAft>
                <a:spcPts val="0"/>
              </a:spcAft>
              <a:buSzPts val="2800"/>
              <a:buNone/>
              <a:defRPr sz="3600" b="1">
                <a:latin typeface="Dosis"/>
                <a:ea typeface="Dosis"/>
                <a:cs typeface="Dosis"/>
                <a:sym typeface="Dosis"/>
              </a:defRPr>
            </a:lvl8pPr>
            <a:lvl9pPr lvl="8" algn="l">
              <a:lnSpc>
                <a:spcPct val="100000"/>
              </a:lnSpc>
              <a:spcBef>
                <a:spcPts val="0"/>
              </a:spcBef>
              <a:spcAft>
                <a:spcPts val="0"/>
              </a:spcAft>
              <a:buSzPts val="2800"/>
              <a:buNone/>
              <a:defRPr sz="3600" b="1">
                <a:latin typeface="Dosis"/>
                <a:ea typeface="Dosis"/>
                <a:cs typeface="Dosis"/>
                <a:sym typeface="Dosis"/>
              </a:defRPr>
            </a:lvl9pPr>
          </a:lstStyle>
          <a:p>
            <a:endParaRPr/>
          </a:p>
        </p:txBody>
      </p:sp>
      <p:sp>
        <p:nvSpPr>
          <p:cNvPr id="112" name="Google Shape;112;p24"/>
          <p:cNvSpPr txBox="1">
            <a:spLocks noGrp="1"/>
          </p:cNvSpPr>
          <p:nvPr>
            <p:ph type="subTitle" idx="1"/>
          </p:nvPr>
        </p:nvSpPr>
        <p:spPr>
          <a:xfrm>
            <a:off x="2249850" y="606800"/>
            <a:ext cx="4644300" cy="24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a:endParaRPr/>
          </a:p>
        </p:txBody>
      </p:sp>
      <p:sp>
        <p:nvSpPr>
          <p:cNvPr id="113" name="Google Shape;113;p24"/>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4"/>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4"/>
          <p:cNvSpPr txBox="1">
            <a:spLocks noGrp="1"/>
          </p:cNvSpPr>
          <p:nvPr>
            <p:ph type="sldNum" idx="12"/>
          </p:nvPr>
        </p:nvSpPr>
        <p:spPr>
          <a:xfrm>
            <a:off x="8421384" y="1382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666666"/>
                </a:solidFill>
                <a:latin typeface="Open Sans"/>
                <a:ea typeface="Open Sans"/>
                <a:cs typeface="Open Sans"/>
                <a:sym typeface="Open Sans"/>
              </a:rPr>
              <a:t>freegoogleslidestemplates.com</a:t>
            </a:r>
            <a:endParaRPr sz="1000" b="0" i="0" u="none" strike="noStrike" cap="none">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8" name="Google Shape;128;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9" name="Google Shape;12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2" name="Google Shape;132;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3" name="Google Shape;13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6" name="Google Shape;13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0" name="Google Shape;14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4" name="Google Shape;144;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5" name="Google Shape;1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8" name="Google Shape;14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1" name="Google Shape;1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5" name="Google Shape;155;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 name="Google Shape;156;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7" name="Google Shape;15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0" name="Google Shape;16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4" name="Google Shape;16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167"/>
        <p:cNvGrpSpPr/>
        <p:nvPr/>
      </p:nvGrpSpPr>
      <p:grpSpPr>
        <a:xfrm>
          <a:off x="0" y="0"/>
          <a:ext cx="0" cy="0"/>
          <a:chOff x="0" y="0"/>
          <a:chExt cx="0" cy="0"/>
        </a:xfrm>
      </p:grpSpPr>
      <p:sp>
        <p:nvSpPr>
          <p:cNvPr id="168" name="Google Shape;168;p37"/>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7"/>
          <p:cNvSpPr txBox="1">
            <a:spLocks noGrp="1"/>
          </p:cNvSpPr>
          <p:nvPr>
            <p:ph type="title"/>
          </p:nvPr>
        </p:nvSpPr>
        <p:spPr>
          <a:xfrm>
            <a:off x="457200" y="922500"/>
            <a:ext cx="8229600" cy="329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a:endParaRPr/>
          </a:p>
        </p:txBody>
      </p:sp>
      <p:sp>
        <p:nvSpPr>
          <p:cNvPr id="170" name="Google Shape;170;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171"/>
        <p:cNvGrpSpPr/>
        <p:nvPr/>
      </p:nvGrpSpPr>
      <p:grpSpPr>
        <a:xfrm>
          <a:off x="0" y="0"/>
          <a:ext cx="0" cy="0"/>
          <a:chOff x="0" y="0"/>
          <a:chExt cx="0" cy="0"/>
        </a:xfrm>
      </p:grpSpPr>
      <p:sp>
        <p:nvSpPr>
          <p:cNvPr id="172" name="Google Shape;172;p38"/>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ver">
  <p:cSld name="Cover">
    <p:spTree>
      <p:nvGrpSpPr>
        <p:cNvPr id="1" name="Shape 173"/>
        <p:cNvGrpSpPr/>
        <p:nvPr/>
      </p:nvGrpSpPr>
      <p:grpSpPr>
        <a:xfrm>
          <a:off x="0" y="0"/>
          <a:ext cx="0" cy="0"/>
          <a:chOff x="0" y="0"/>
          <a:chExt cx="0" cy="0"/>
        </a:xfrm>
      </p:grpSpPr>
      <p:sp>
        <p:nvSpPr>
          <p:cNvPr id="174" name="Google Shape;174;p39"/>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175" name="Google Shape;175;p39"/>
          <p:cNvPicPr preferRelativeResize="0"/>
          <p:nvPr/>
        </p:nvPicPr>
        <p:blipFill rotWithShape="1">
          <a:blip r:embed="rId2">
            <a:alphaModFix/>
          </a:blip>
          <a:srcRect/>
          <a:stretch/>
        </p:blipFill>
        <p:spPr>
          <a:xfrm>
            <a:off x="911" y="1194025"/>
            <a:ext cx="9142200" cy="2770800"/>
          </a:xfrm>
          <a:prstGeom prst="rect">
            <a:avLst/>
          </a:prstGeom>
          <a:noFill/>
          <a:ln>
            <a:noFill/>
          </a:ln>
        </p:spPr>
      </p:pic>
      <p:sp>
        <p:nvSpPr>
          <p:cNvPr id="176" name="Google Shape;176;p39"/>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77" name="Google Shape;177;p39"/>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marL="1371600" lvl="2"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marL="1828800" lvl="3"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marL="2286000" lvl="4"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78" name="Google Shape;178;p39"/>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79" name="Google Shape;179;p39"/>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400"/>
            </a:lvl2pPr>
            <a:lvl3pPr marL="1371600" lvl="2" indent="-228600" algn="l">
              <a:lnSpc>
                <a:spcPct val="115000"/>
              </a:lnSpc>
              <a:spcBef>
                <a:spcPts val="1600"/>
              </a:spcBef>
              <a:spcAft>
                <a:spcPts val="0"/>
              </a:spcAft>
              <a:buSzPts val="1100"/>
              <a:buFont typeface="Open Sans"/>
              <a:buNone/>
              <a:defRPr sz="12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0" name="Google Shape;180;p39"/>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1" name="Google Shape;181;p39"/>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2" name="Google Shape;182;p39"/>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Open Sans"/>
              <a:ea typeface="Open Sans"/>
              <a:cs typeface="Open Sans"/>
              <a:sym typeface="Open Sans"/>
            </a:endParaRPr>
          </a:p>
        </p:txBody>
      </p:sp>
      <p:sp>
        <p:nvSpPr>
          <p:cNvPr id="183" name="Google Shape;183;p39"/>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184" name="Google Shape;184;p39"/>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cxnSp>
        <p:nvCxnSpPr>
          <p:cNvPr id="185" name="Google Shape;185;p39"/>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186" name="Google Shape;186;p39"/>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187" name="Google Shape;187;p39"/>
          <p:cNvPicPr preferRelativeResize="0"/>
          <p:nvPr/>
        </p:nvPicPr>
        <p:blipFill rotWithShape="1">
          <a:blip r:embed="rId3">
            <a:alphaModFix/>
          </a:blip>
          <a:srcRect/>
          <a:stretch/>
        </p:blipFill>
        <p:spPr>
          <a:xfrm>
            <a:off x="112006" y="114299"/>
            <a:ext cx="1455000" cy="1014900"/>
          </a:xfrm>
          <a:prstGeom prst="rect">
            <a:avLst/>
          </a:prstGeom>
          <a:noFill/>
          <a:ln>
            <a:noFill/>
          </a:ln>
        </p:spPr>
      </p:pic>
      <p:pic>
        <p:nvPicPr>
          <p:cNvPr id="188" name="Google Shape;188;p39"/>
          <p:cNvPicPr preferRelativeResize="0"/>
          <p:nvPr/>
        </p:nvPicPr>
        <p:blipFill rotWithShape="1">
          <a:blip r:embed="rId4">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500"/>
                                        <p:tgtEl>
                                          <p:spTgt spid="1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500"/>
                                        <p:tgtEl>
                                          <p:spTgt spid="183"/>
                                        </p:tgtEl>
                                      </p:cBhvr>
                                    </p:animEffect>
                                  </p:childTnLst>
                                </p:cTn>
                              </p:par>
                              <p:par>
                                <p:cTn id="16" presetID="10" presetClass="entr" presetSubtype="0" fill="hold"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500"/>
                                        <p:tgtEl>
                                          <p:spTgt spid="18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77">
                                            <p:txEl>
                                              <p:pRg st="0" end="0"/>
                                            </p:txEl>
                                          </p:spTgt>
                                        </p:tgtEl>
                                        <p:attrNameLst>
                                          <p:attrName>style.visibility</p:attrName>
                                        </p:attrNameLst>
                                      </p:cBhvr>
                                      <p:to>
                                        <p:strVal val="visible"/>
                                      </p:to>
                                    </p:set>
                                    <p:animEffect transition="in" filter="fade">
                                      <p:cBhvr>
                                        <p:cTn id="26" dur="500"/>
                                        <p:tgtEl>
                                          <p:spTgt spid="177">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7">
                                            <p:txEl>
                                              <p:pRg st="1" end="1"/>
                                            </p:txEl>
                                          </p:spTgt>
                                        </p:tgtEl>
                                        <p:attrNameLst>
                                          <p:attrName>style.visibility</p:attrName>
                                        </p:attrNameLst>
                                      </p:cBhvr>
                                      <p:to>
                                        <p:strVal val="visible"/>
                                      </p:to>
                                    </p:set>
                                    <p:animEffect transition="in" filter="fade">
                                      <p:cBhvr>
                                        <p:cTn id="30" dur="500"/>
                                        <p:tgtEl>
                                          <p:spTgt spid="177">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77">
                                            <p:txEl>
                                              <p:pRg st="2" end="2"/>
                                            </p:txEl>
                                          </p:spTgt>
                                        </p:tgtEl>
                                        <p:attrNameLst>
                                          <p:attrName>style.visibility</p:attrName>
                                        </p:attrNameLst>
                                      </p:cBhvr>
                                      <p:to>
                                        <p:strVal val="visible"/>
                                      </p:to>
                                    </p:set>
                                    <p:animEffect transition="in" filter="fade">
                                      <p:cBhvr>
                                        <p:cTn id="34" dur="500"/>
                                        <p:tgtEl>
                                          <p:spTgt spid="177">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7">
                                            <p:txEl>
                                              <p:pRg st="3" end="3"/>
                                            </p:txEl>
                                          </p:spTgt>
                                        </p:tgtEl>
                                        <p:attrNameLst>
                                          <p:attrName>style.visibility</p:attrName>
                                        </p:attrNameLst>
                                      </p:cBhvr>
                                      <p:to>
                                        <p:strVal val="visible"/>
                                      </p:to>
                                    </p:set>
                                    <p:animEffect transition="in" filter="fade">
                                      <p:cBhvr>
                                        <p:cTn id="38" dur="500"/>
                                        <p:tgtEl>
                                          <p:spTgt spid="177">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7">
                                            <p:txEl>
                                              <p:pRg st="4" end="4"/>
                                            </p:txEl>
                                          </p:spTgt>
                                        </p:tgtEl>
                                        <p:attrNameLst>
                                          <p:attrName>style.visibility</p:attrName>
                                        </p:attrNameLst>
                                      </p:cBhvr>
                                      <p:to>
                                        <p:strVal val="visible"/>
                                      </p:to>
                                    </p:set>
                                    <p:animEffect transition="in" filter="fade">
                                      <p:cBhvr>
                                        <p:cTn id="42" dur="500"/>
                                        <p:tgtEl>
                                          <p:spTgt spid="177">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77">
                                            <p:txEl>
                                              <p:pRg st="5" end="5"/>
                                            </p:txEl>
                                          </p:spTgt>
                                        </p:tgtEl>
                                        <p:attrNameLst>
                                          <p:attrName>style.visibility</p:attrName>
                                        </p:attrNameLst>
                                      </p:cBhvr>
                                      <p:to>
                                        <p:strVal val="visible"/>
                                      </p:to>
                                    </p:set>
                                    <p:animEffect transition="in" filter="fade">
                                      <p:cBhvr>
                                        <p:cTn id="46" dur="500"/>
                                        <p:tgtEl>
                                          <p:spTgt spid="177">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77">
                                            <p:txEl>
                                              <p:pRg st="6" end="6"/>
                                            </p:txEl>
                                          </p:spTgt>
                                        </p:tgtEl>
                                        <p:attrNameLst>
                                          <p:attrName>style.visibility</p:attrName>
                                        </p:attrNameLst>
                                      </p:cBhvr>
                                      <p:to>
                                        <p:strVal val="visible"/>
                                      </p:to>
                                    </p:set>
                                    <p:animEffect transition="in" filter="fade">
                                      <p:cBhvr>
                                        <p:cTn id="50" dur="500"/>
                                        <p:tgtEl>
                                          <p:spTgt spid="177">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77">
                                            <p:txEl>
                                              <p:pRg st="7" end="7"/>
                                            </p:txEl>
                                          </p:spTgt>
                                        </p:tgtEl>
                                        <p:attrNameLst>
                                          <p:attrName>style.visibility</p:attrName>
                                        </p:attrNameLst>
                                      </p:cBhvr>
                                      <p:to>
                                        <p:strVal val="visible"/>
                                      </p:to>
                                    </p:set>
                                    <p:animEffect transition="in" filter="fade">
                                      <p:cBhvr>
                                        <p:cTn id="54" dur="500"/>
                                        <p:tgtEl>
                                          <p:spTgt spid="177">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77">
                                            <p:txEl>
                                              <p:pRg st="8" end="8"/>
                                            </p:txEl>
                                          </p:spTgt>
                                        </p:tgtEl>
                                        <p:attrNameLst>
                                          <p:attrName>style.visibility</p:attrName>
                                        </p:attrNameLst>
                                      </p:cBhvr>
                                      <p:to>
                                        <p:strVal val="visible"/>
                                      </p:to>
                                    </p:set>
                                    <p:animEffect transition="in" filter="fade">
                                      <p:cBhvr>
                                        <p:cTn id="58" dur="500"/>
                                        <p:tgtEl>
                                          <p:spTgt spid="177">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84"/>
                                        </p:tgtEl>
                                        <p:attrNameLst>
                                          <p:attrName>style.visibility</p:attrName>
                                        </p:attrNameLst>
                                      </p:cBhvr>
                                      <p:to>
                                        <p:strVal val="visible"/>
                                      </p:to>
                                    </p:set>
                                    <p:animEffect transition="in" filter="fade">
                                      <p:cBhvr>
                                        <p:cTn id="62" dur="500"/>
                                        <p:tgtEl>
                                          <p:spTgt spid="184"/>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79">
                                            <p:txEl>
                                              <p:pRg st="0" end="0"/>
                                            </p:txEl>
                                          </p:spTgt>
                                        </p:tgtEl>
                                        <p:attrNameLst>
                                          <p:attrName>style.visibility</p:attrName>
                                        </p:attrNameLst>
                                      </p:cBhvr>
                                      <p:to>
                                        <p:strVal val="visible"/>
                                      </p:to>
                                    </p:set>
                                    <p:animEffect transition="in" filter="fade">
                                      <p:cBhvr>
                                        <p:cTn id="66" dur="500"/>
                                        <p:tgtEl>
                                          <p:spTgt spid="179">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79">
                                            <p:txEl>
                                              <p:pRg st="1" end="1"/>
                                            </p:txEl>
                                          </p:spTgt>
                                        </p:tgtEl>
                                        <p:attrNameLst>
                                          <p:attrName>style.visibility</p:attrName>
                                        </p:attrNameLst>
                                      </p:cBhvr>
                                      <p:to>
                                        <p:strVal val="visible"/>
                                      </p:to>
                                    </p:set>
                                    <p:animEffect transition="in" filter="fade">
                                      <p:cBhvr>
                                        <p:cTn id="70" dur="500"/>
                                        <p:tgtEl>
                                          <p:spTgt spid="179">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79">
                                            <p:txEl>
                                              <p:pRg st="2" end="2"/>
                                            </p:txEl>
                                          </p:spTgt>
                                        </p:tgtEl>
                                        <p:attrNameLst>
                                          <p:attrName>style.visibility</p:attrName>
                                        </p:attrNameLst>
                                      </p:cBhvr>
                                      <p:to>
                                        <p:strVal val="visible"/>
                                      </p:to>
                                    </p:set>
                                    <p:animEffect transition="in" filter="fade">
                                      <p:cBhvr>
                                        <p:cTn id="74" dur="500"/>
                                        <p:tgtEl>
                                          <p:spTgt spid="179">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79">
                                            <p:txEl>
                                              <p:pRg st="3" end="3"/>
                                            </p:txEl>
                                          </p:spTgt>
                                        </p:tgtEl>
                                        <p:attrNameLst>
                                          <p:attrName>style.visibility</p:attrName>
                                        </p:attrNameLst>
                                      </p:cBhvr>
                                      <p:to>
                                        <p:strVal val="visible"/>
                                      </p:to>
                                    </p:set>
                                    <p:animEffect transition="in" filter="fade">
                                      <p:cBhvr>
                                        <p:cTn id="78" dur="500"/>
                                        <p:tgtEl>
                                          <p:spTgt spid="179">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79">
                                            <p:txEl>
                                              <p:pRg st="4" end="4"/>
                                            </p:txEl>
                                          </p:spTgt>
                                        </p:tgtEl>
                                        <p:attrNameLst>
                                          <p:attrName>style.visibility</p:attrName>
                                        </p:attrNameLst>
                                      </p:cBhvr>
                                      <p:to>
                                        <p:strVal val="visible"/>
                                      </p:to>
                                    </p:set>
                                    <p:animEffect transition="in" filter="fade">
                                      <p:cBhvr>
                                        <p:cTn id="82" dur="500"/>
                                        <p:tgtEl>
                                          <p:spTgt spid="179">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79">
                                            <p:txEl>
                                              <p:pRg st="5" end="5"/>
                                            </p:txEl>
                                          </p:spTgt>
                                        </p:tgtEl>
                                        <p:attrNameLst>
                                          <p:attrName>style.visibility</p:attrName>
                                        </p:attrNameLst>
                                      </p:cBhvr>
                                      <p:to>
                                        <p:strVal val="visible"/>
                                      </p:to>
                                    </p:set>
                                    <p:animEffect transition="in" filter="fade">
                                      <p:cBhvr>
                                        <p:cTn id="86" dur="500"/>
                                        <p:tgtEl>
                                          <p:spTgt spid="179">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79">
                                            <p:txEl>
                                              <p:pRg st="6" end="6"/>
                                            </p:txEl>
                                          </p:spTgt>
                                        </p:tgtEl>
                                        <p:attrNameLst>
                                          <p:attrName>style.visibility</p:attrName>
                                        </p:attrNameLst>
                                      </p:cBhvr>
                                      <p:to>
                                        <p:strVal val="visible"/>
                                      </p:to>
                                    </p:set>
                                    <p:animEffect transition="in" filter="fade">
                                      <p:cBhvr>
                                        <p:cTn id="90" dur="500"/>
                                        <p:tgtEl>
                                          <p:spTgt spid="179">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79">
                                            <p:txEl>
                                              <p:pRg st="7" end="7"/>
                                            </p:txEl>
                                          </p:spTgt>
                                        </p:tgtEl>
                                        <p:attrNameLst>
                                          <p:attrName>style.visibility</p:attrName>
                                        </p:attrNameLst>
                                      </p:cBhvr>
                                      <p:to>
                                        <p:strVal val="visible"/>
                                      </p:to>
                                    </p:set>
                                    <p:animEffect transition="in" filter="fade">
                                      <p:cBhvr>
                                        <p:cTn id="94" dur="500"/>
                                        <p:tgtEl>
                                          <p:spTgt spid="179">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79">
                                            <p:txEl>
                                              <p:pRg st="8" end="8"/>
                                            </p:txEl>
                                          </p:spTgt>
                                        </p:tgtEl>
                                        <p:attrNameLst>
                                          <p:attrName>style.visibility</p:attrName>
                                        </p:attrNameLst>
                                      </p:cBhvr>
                                      <p:to>
                                        <p:strVal val="visible"/>
                                      </p:to>
                                    </p:set>
                                    <p:animEffect transition="in" filter="fade">
                                      <p:cBhvr>
                                        <p:cTn id="98" dur="500"/>
                                        <p:tgtEl>
                                          <p:spTgt spid="179">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81">
                                            <p:txEl>
                                              <p:pRg st="0" end="0"/>
                                            </p:txEl>
                                          </p:spTgt>
                                        </p:tgtEl>
                                        <p:attrNameLst>
                                          <p:attrName>style.visibility</p:attrName>
                                        </p:attrNameLst>
                                      </p:cBhvr>
                                      <p:to>
                                        <p:strVal val="visible"/>
                                      </p:to>
                                    </p:set>
                                    <p:animEffect transition="in" filter="fade">
                                      <p:cBhvr>
                                        <p:cTn id="102" dur="500"/>
                                        <p:tgtEl>
                                          <p:spTgt spid="181">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81">
                                            <p:txEl>
                                              <p:pRg st="1" end="1"/>
                                            </p:txEl>
                                          </p:spTgt>
                                        </p:tgtEl>
                                        <p:attrNameLst>
                                          <p:attrName>style.visibility</p:attrName>
                                        </p:attrNameLst>
                                      </p:cBhvr>
                                      <p:to>
                                        <p:strVal val="visible"/>
                                      </p:to>
                                    </p:set>
                                    <p:animEffect transition="in" filter="fade">
                                      <p:cBhvr>
                                        <p:cTn id="106" dur="500"/>
                                        <p:tgtEl>
                                          <p:spTgt spid="181">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81">
                                            <p:txEl>
                                              <p:pRg st="2" end="2"/>
                                            </p:txEl>
                                          </p:spTgt>
                                        </p:tgtEl>
                                        <p:attrNameLst>
                                          <p:attrName>style.visibility</p:attrName>
                                        </p:attrNameLst>
                                      </p:cBhvr>
                                      <p:to>
                                        <p:strVal val="visible"/>
                                      </p:to>
                                    </p:set>
                                    <p:animEffect transition="in" filter="fade">
                                      <p:cBhvr>
                                        <p:cTn id="110" dur="500"/>
                                        <p:tgtEl>
                                          <p:spTgt spid="181">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181">
                                            <p:txEl>
                                              <p:pRg st="3" end="3"/>
                                            </p:txEl>
                                          </p:spTgt>
                                        </p:tgtEl>
                                        <p:attrNameLst>
                                          <p:attrName>style.visibility</p:attrName>
                                        </p:attrNameLst>
                                      </p:cBhvr>
                                      <p:to>
                                        <p:strVal val="visible"/>
                                      </p:to>
                                    </p:set>
                                    <p:animEffect transition="in" filter="fade">
                                      <p:cBhvr>
                                        <p:cTn id="114" dur="500"/>
                                        <p:tgtEl>
                                          <p:spTgt spid="181">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181">
                                            <p:txEl>
                                              <p:pRg st="4" end="4"/>
                                            </p:txEl>
                                          </p:spTgt>
                                        </p:tgtEl>
                                        <p:attrNameLst>
                                          <p:attrName>style.visibility</p:attrName>
                                        </p:attrNameLst>
                                      </p:cBhvr>
                                      <p:to>
                                        <p:strVal val="visible"/>
                                      </p:to>
                                    </p:set>
                                    <p:animEffect transition="in" filter="fade">
                                      <p:cBhvr>
                                        <p:cTn id="118" dur="500"/>
                                        <p:tgtEl>
                                          <p:spTgt spid="181">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181">
                                            <p:txEl>
                                              <p:pRg st="5" end="5"/>
                                            </p:txEl>
                                          </p:spTgt>
                                        </p:tgtEl>
                                        <p:attrNameLst>
                                          <p:attrName>style.visibility</p:attrName>
                                        </p:attrNameLst>
                                      </p:cBhvr>
                                      <p:to>
                                        <p:strVal val="visible"/>
                                      </p:to>
                                    </p:set>
                                    <p:animEffect transition="in" filter="fade">
                                      <p:cBhvr>
                                        <p:cTn id="122" dur="500"/>
                                        <p:tgtEl>
                                          <p:spTgt spid="181">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181">
                                            <p:txEl>
                                              <p:pRg st="6" end="6"/>
                                            </p:txEl>
                                          </p:spTgt>
                                        </p:tgtEl>
                                        <p:attrNameLst>
                                          <p:attrName>style.visibility</p:attrName>
                                        </p:attrNameLst>
                                      </p:cBhvr>
                                      <p:to>
                                        <p:strVal val="visible"/>
                                      </p:to>
                                    </p:set>
                                    <p:animEffect transition="in" filter="fade">
                                      <p:cBhvr>
                                        <p:cTn id="126" dur="500"/>
                                        <p:tgtEl>
                                          <p:spTgt spid="181">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181">
                                            <p:txEl>
                                              <p:pRg st="7" end="7"/>
                                            </p:txEl>
                                          </p:spTgt>
                                        </p:tgtEl>
                                        <p:attrNameLst>
                                          <p:attrName>style.visibility</p:attrName>
                                        </p:attrNameLst>
                                      </p:cBhvr>
                                      <p:to>
                                        <p:strVal val="visible"/>
                                      </p:to>
                                    </p:set>
                                    <p:animEffect transition="in" filter="fade">
                                      <p:cBhvr>
                                        <p:cTn id="130" dur="500"/>
                                        <p:tgtEl>
                                          <p:spTgt spid="181">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181">
                                            <p:txEl>
                                              <p:pRg st="8" end="8"/>
                                            </p:txEl>
                                          </p:spTgt>
                                        </p:tgtEl>
                                        <p:attrNameLst>
                                          <p:attrName>style.visibility</p:attrName>
                                        </p:attrNameLst>
                                      </p:cBhvr>
                                      <p:to>
                                        <p:strVal val="visible"/>
                                      </p:to>
                                    </p:set>
                                    <p:animEffect transition="in" filter="fade">
                                      <p:cBhvr>
                                        <p:cTn id="134" dur="500"/>
                                        <p:tgtEl>
                                          <p:spTgt spid="181">
                                            <p:txEl>
                                              <p:pRg st="8" end="8"/>
                                            </p:txEl>
                                          </p:spTgt>
                                        </p:tgtEl>
                                      </p:cBhvr>
                                    </p:animEffect>
                                  </p:childTnLst>
                                </p:cTn>
                              </p:par>
                            </p:childTnLst>
                          </p:cTn>
                        </p:par>
                        <p:par>
                          <p:cTn id="135" fill="hold">
                            <p:stCondLst>
                              <p:cond delay="16000"/>
                            </p:stCondLst>
                            <p:childTnLst>
                              <p:par>
                                <p:cTn id="136" presetID="10" presetClass="entr" presetSubtype="0" fill="hold" nodeType="afterEffect">
                                  <p:stCondLst>
                                    <p:cond delay="0"/>
                                  </p:stCondLst>
                                  <p:childTnLst>
                                    <p:set>
                                      <p:cBhvr>
                                        <p:cTn id="137" dur="1" fill="hold">
                                          <p:stCondLst>
                                            <p:cond delay="0"/>
                                          </p:stCondLst>
                                        </p:cTn>
                                        <p:tgtEl>
                                          <p:spTgt spid="185"/>
                                        </p:tgtEl>
                                        <p:attrNameLst>
                                          <p:attrName>style.visibility</p:attrName>
                                        </p:attrNameLst>
                                      </p:cBhvr>
                                      <p:to>
                                        <p:strVal val="visible"/>
                                      </p:to>
                                    </p:set>
                                    <p:animEffect transition="in" filter="fade">
                                      <p:cBhvr>
                                        <p:cTn id="138" dur="500"/>
                                        <p:tgtEl>
                                          <p:spTgt spid="185"/>
                                        </p:tgtEl>
                                      </p:cBhvr>
                                    </p:animEffect>
                                  </p:childTnLst>
                                </p:cTn>
                              </p:par>
                            </p:childTnLst>
                          </p:cTn>
                        </p:par>
                        <p:par>
                          <p:cTn id="139" fill="hold">
                            <p:stCondLst>
                              <p:cond delay="16500"/>
                            </p:stCondLst>
                            <p:childTnLst>
                              <p:par>
                                <p:cTn id="140" presetID="10" presetClass="entr" presetSubtype="0" fill="hold" nodeType="afterEffect">
                                  <p:stCondLst>
                                    <p:cond delay="0"/>
                                  </p:stCondLst>
                                  <p:childTnLst>
                                    <p:set>
                                      <p:cBhvr>
                                        <p:cTn id="141" dur="1" fill="hold">
                                          <p:stCondLst>
                                            <p:cond delay="0"/>
                                          </p:stCondLst>
                                        </p:cTn>
                                        <p:tgtEl>
                                          <p:spTgt spid="178">
                                            <p:txEl>
                                              <p:pRg st="0" end="0"/>
                                            </p:txEl>
                                          </p:spTgt>
                                        </p:tgtEl>
                                        <p:attrNameLst>
                                          <p:attrName>style.visibility</p:attrName>
                                        </p:attrNameLst>
                                      </p:cBhvr>
                                      <p:to>
                                        <p:strVal val="visible"/>
                                      </p:to>
                                    </p:set>
                                    <p:animEffect transition="in" filter="fade">
                                      <p:cBhvr>
                                        <p:cTn id="142" dur="500"/>
                                        <p:tgtEl>
                                          <p:spTgt spid="178">
                                            <p:txEl>
                                              <p:pRg st="0" end="0"/>
                                            </p:txEl>
                                          </p:spTgt>
                                        </p:tgtEl>
                                      </p:cBhvr>
                                    </p:animEffect>
                                  </p:childTnLst>
                                </p:cTn>
                              </p:par>
                            </p:childTnLst>
                          </p:cTn>
                        </p:par>
                        <p:par>
                          <p:cTn id="143" fill="hold">
                            <p:stCondLst>
                              <p:cond delay="17000"/>
                            </p:stCondLst>
                            <p:childTnLst>
                              <p:par>
                                <p:cTn id="144" presetID="10" presetClass="entr" presetSubtype="0" fill="hold" nodeType="afterEffect">
                                  <p:stCondLst>
                                    <p:cond delay="0"/>
                                  </p:stCondLst>
                                  <p:childTnLst>
                                    <p:set>
                                      <p:cBhvr>
                                        <p:cTn id="145" dur="1" fill="hold">
                                          <p:stCondLst>
                                            <p:cond delay="0"/>
                                          </p:stCondLst>
                                        </p:cTn>
                                        <p:tgtEl>
                                          <p:spTgt spid="178">
                                            <p:txEl>
                                              <p:pRg st="1" end="1"/>
                                            </p:txEl>
                                          </p:spTgt>
                                        </p:tgtEl>
                                        <p:attrNameLst>
                                          <p:attrName>style.visibility</p:attrName>
                                        </p:attrNameLst>
                                      </p:cBhvr>
                                      <p:to>
                                        <p:strVal val="visible"/>
                                      </p:to>
                                    </p:set>
                                    <p:animEffect transition="in" filter="fade">
                                      <p:cBhvr>
                                        <p:cTn id="146" dur="500"/>
                                        <p:tgtEl>
                                          <p:spTgt spid="178">
                                            <p:txEl>
                                              <p:pRg st="1" end="1"/>
                                            </p:txEl>
                                          </p:spTgt>
                                        </p:tgtEl>
                                      </p:cBhvr>
                                    </p:animEffect>
                                  </p:childTnLst>
                                </p:cTn>
                              </p:par>
                            </p:childTnLst>
                          </p:cTn>
                        </p:par>
                        <p:par>
                          <p:cTn id="147" fill="hold">
                            <p:stCondLst>
                              <p:cond delay="17500"/>
                            </p:stCondLst>
                            <p:childTnLst>
                              <p:par>
                                <p:cTn id="148" presetID="10" presetClass="entr" presetSubtype="0" fill="hold" nodeType="afterEffect">
                                  <p:stCondLst>
                                    <p:cond delay="0"/>
                                  </p:stCondLst>
                                  <p:childTnLst>
                                    <p:set>
                                      <p:cBhvr>
                                        <p:cTn id="149" dur="1" fill="hold">
                                          <p:stCondLst>
                                            <p:cond delay="0"/>
                                          </p:stCondLst>
                                        </p:cTn>
                                        <p:tgtEl>
                                          <p:spTgt spid="178">
                                            <p:txEl>
                                              <p:pRg st="2" end="2"/>
                                            </p:txEl>
                                          </p:spTgt>
                                        </p:tgtEl>
                                        <p:attrNameLst>
                                          <p:attrName>style.visibility</p:attrName>
                                        </p:attrNameLst>
                                      </p:cBhvr>
                                      <p:to>
                                        <p:strVal val="visible"/>
                                      </p:to>
                                    </p:set>
                                    <p:animEffect transition="in" filter="fade">
                                      <p:cBhvr>
                                        <p:cTn id="150" dur="500"/>
                                        <p:tgtEl>
                                          <p:spTgt spid="178">
                                            <p:txEl>
                                              <p:pRg st="2" end="2"/>
                                            </p:txEl>
                                          </p:spTgt>
                                        </p:tgtEl>
                                      </p:cBhvr>
                                    </p:animEffect>
                                  </p:childTnLst>
                                </p:cTn>
                              </p:par>
                            </p:childTnLst>
                          </p:cTn>
                        </p:par>
                        <p:par>
                          <p:cTn id="151" fill="hold">
                            <p:stCondLst>
                              <p:cond delay="18000"/>
                            </p:stCondLst>
                            <p:childTnLst>
                              <p:par>
                                <p:cTn id="152" presetID="10" presetClass="entr" presetSubtype="0" fill="hold" nodeType="afterEffect">
                                  <p:stCondLst>
                                    <p:cond delay="0"/>
                                  </p:stCondLst>
                                  <p:childTnLst>
                                    <p:set>
                                      <p:cBhvr>
                                        <p:cTn id="153" dur="1" fill="hold">
                                          <p:stCondLst>
                                            <p:cond delay="0"/>
                                          </p:stCondLst>
                                        </p:cTn>
                                        <p:tgtEl>
                                          <p:spTgt spid="178">
                                            <p:txEl>
                                              <p:pRg st="3" end="3"/>
                                            </p:txEl>
                                          </p:spTgt>
                                        </p:tgtEl>
                                        <p:attrNameLst>
                                          <p:attrName>style.visibility</p:attrName>
                                        </p:attrNameLst>
                                      </p:cBhvr>
                                      <p:to>
                                        <p:strVal val="visible"/>
                                      </p:to>
                                    </p:set>
                                    <p:animEffect transition="in" filter="fade">
                                      <p:cBhvr>
                                        <p:cTn id="154" dur="500"/>
                                        <p:tgtEl>
                                          <p:spTgt spid="178">
                                            <p:txEl>
                                              <p:pRg st="3" end="3"/>
                                            </p:txEl>
                                          </p:spTgt>
                                        </p:tgtEl>
                                      </p:cBhvr>
                                    </p:animEffect>
                                  </p:childTnLst>
                                </p:cTn>
                              </p:par>
                            </p:childTnLst>
                          </p:cTn>
                        </p:par>
                        <p:par>
                          <p:cTn id="155" fill="hold">
                            <p:stCondLst>
                              <p:cond delay="18500"/>
                            </p:stCondLst>
                            <p:childTnLst>
                              <p:par>
                                <p:cTn id="156" presetID="10" presetClass="entr" presetSubtype="0" fill="hold" nodeType="afterEffect">
                                  <p:stCondLst>
                                    <p:cond delay="0"/>
                                  </p:stCondLst>
                                  <p:childTnLst>
                                    <p:set>
                                      <p:cBhvr>
                                        <p:cTn id="157" dur="1" fill="hold">
                                          <p:stCondLst>
                                            <p:cond delay="0"/>
                                          </p:stCondLst>
                                        </p:cTn>
                                        <p:tgtEl>
                                          <p:spTgt spid="178">
                                            <p:txEl>
                                              <p:pRg st="4" end="4"/>
                                            </p:txEl>
                                          </p:spTgt>
                                        </p:tgtEl>
                                        <p:attrNameLst>
                                          <p:attrName>style.visibility</p:attrName>
                                        </p:attrNameLst>
                                      </p:cBhvr>
                                      <p:to>
                                        <p:strVal val="visible"/>
                                      </p:to>
                                    </p:set>
                                    <p:animEffect transition="in" filter="fade">
                                      <p:cBhvr>
                                        <p:cTn id="158" dur="500"/>
                                        <p:tgtEl>
                                          <p:spTgt spid="178">
                                            <p:txEl>
                                              <p:pRg st="4" end="4"/>
                                            </p:txEl>
                                          </p:spTgt>
                                        </p:tgtEl>
                                      </p:cBhvr>
                                    </p:animEffect>
                                  </p:childTnLst>
                                </p:cTn>
                              </p:par>
                            </p:childTnLst>
                          </p:cTn>
                        </p:par>
                        <p:par>
                          <p:cTn id="159" fill="hold">
                            <p:stCondLst>
                              <p:cond delay="19000"/>
                            </p:stCondLst>
                            <p:childTnLst>
                              <p:par>
                                <p:cTn id="160" presetID="10" presetClass="entr" presetSubtype="0" fill="hold" nodeType="afterEffect">
                                  <p:stCondLst>
                                    <p:cond delay="0"/>
                                  </p:stCondLst>
                                  <p:childTnLst>
                                    <p:set>
                                      <p:cBhvr>
                                        <p:cTn id="161" dur="1" fill="hold">
                                          <p:stCondLst>
                                            <p:cond delay="0"/>
                                          </p:stCondLst>
                                        </p:cTn>
                                        <p:tgtEl>
                                          <p:spTgt spid="178">
                                            <p:txEl>
                                              <p:pRg st="5" end="5"/>
                                            </p:txEl>
                                          </p:spTgt>
                                        </p:tgtEl>
                                        <p:attrNameLst>
                                          <p:attrName>style.visibility</p:attrName>
                                        </p:attrNameLst>
                                      </p:cBhvr>
                                      <p:to>
                                        <p:strVal val="visible"/>
                                      </p:to>
                                    </p:set>
                                    <p:animEffect transition="in" filter="fade">
                                      <p:cBhvr>
                                        <p:cTn id="162" dur="500"/>
                                        <p:tgtEl>
                                          <p:spTgt spid="178">
                                            <p:txEl>
                                              <p:pRg st="5" end="5"/>
                                            </p:txEl>
                                          </p:spTgt>
                                        </p:tgtEl>
                                      </p:cBhvr>
                                    </p:animEffect>
                                  </p:childTnLst>
                                </p:cTn>
                              </p:par>
                            </p:childTnLst>
                          </p:cTn>
                        </p:par>
                        <p:par>
                          <p:cTn id="163" fill="hold">
                            <p:stCondLst>
                              <p:cond delay="19500"/>
                            </p:stCondLst>
                            <p:childTnLst>
                              <p:par>
                                <p:cTn id="164" presetID="10" presetClass="entr" presetSubtype="0" fill="hold" nodeType="afterEffect">
                                  <p:stCondLst>
                                    <p:cond delay="0"/>
                                  </p:stCondLst>
                                  <p:childTnLst>
                                    <p:set>
                                      <p:cBhvr>
                                        <p:cTn id="165" dur="1" fill="hold">
                                          <p:stCondLst>
                                            <p:cond delay="0"/>
                                          </p:stCondLst>
                                        </p:cTn>
                                        <p:tgtEl>
                                          <p:spTgt spid="178">
                                            <p:txEl>
                                              <p:pRg st="6" end="6"/>
                                            </p:txEl>
                                          </p:spTgt>
                                        </p:tgtEl>
                                        <p:attrNameLst>
                                          <p:attrName>style.visibility</p:attrName>
                                        </p:attrNameLst>
                                      </p:cBhvr>
                                      <p:to>
                                        <p:strVal val="visible"/>
                                      </p:to>
                                    </p:set>
                                    <p:animEffect transition="in" filter="fade">
                                      <p:cBhvr>
                                        <p:cTn id="166" dur="500"/>
                                        <p:tgtEl>
                                          <p:spTgt spid="178">
                                            <p:txEl>
                                              <p:pRg st="6" end="6"/>
                                            </p:txEl>
                                          </p:spTgt>
                                        </p:tgtEl>
                                      </p:cBhvr>
                                    </p:animEffect>
                                  </p:childTnLst>
                                </p:cTn>
                              </p:par>
                            </p:childTnLst>
                          </p:cTn>
                        </p:par>
                        <p:par>
                          <p:cTn id="167" fill="hold">
                            <p:stCondLst>
                              <p:cond delay="20000"/>
                            </p:stCondLst>
                            <p:childTnLst>
                              <p:par>
                                <p:cTn id="168" presetID="10" presetClass="entr" presetSubtype="0" fill="hold" nodeType="afterEffect">
                                  <p:stCondLst>
                                    <p:cond delay="0"/>
                                  </p:stCondLst>
                                  <p:childTnLst>
                                    <p:set>
                                      <p:cBhvr>
                                        <p:cTn id="169" dur="1" fill="hold">
                                          <p:stCondLst>
                                            <p:cond delay="0"/>
                                          </p:stCondLst>
                                        </p:cTn>
                                        <p:tgtEl>
                                          <p:spTgt spid="178">
                                            <p:txEl>
                                              <p:pRg st="7" end="7"/>
                                            </p:txEl>
                                          </p:spTgt>
                                        </p:tgtEl>
                                        <p:attrNameLst>
                                          <p:attrName>style.visibility</p:attrName>
                                        </p:attrNameLst>
                                      </p:cBhvr>
                                      <p:to>
                                        <p:strVal val="visible"/>
                                      </p:to>
                                    </p:set>
                                    <p:animEffect transition="in" filter="fade">
                                      <p:cBhvr>
                                        <p:cTn id="170" dur="500"/>
                                        <p:tgtEl>
                                          <p:spTgt spid="178">
                                            <p:txEl>
                                              <p:pRg st="7" end="7"/>
                                            </p:txEl>
                                          </p:spTgt>
                                        </p:tgtEl>
                                      </p:cBhvr>
                                    </p:animEffect>
                                  </p:childTnLst>
                                </p:cTn>
                              </p:par>
                            </p:childTnLst>
                          </p:cTn>
                        </p:par>
                        <p:par>
                          <p:cTn id="171" fill="hold">
                            <p:stCondLst>
                              <p:cond delay="20500"/>
                            </p:stCondLst>
                            <p:childTnLst>
                              <p:par>
                                <p:cTn id="172" presetID="10" presetClass="entr" presetSubtype="0" fill="hold" nodeType="afterEffect">
                                  <p:stCondLst>
                                    <p:cond delay="0"/>
                                  </p:stCondLst>
                                  <p:childTnLst>
                                    <p:set>
                                      <p:cBhvr>
                                        <p:cTn id="173" dur="1" fill="hold">
                                          <p:stCondLst>
                                            <p:cond delay="0"/>
                                          </p:stCondLst>
                                        </p:cTn>
                                        <p:tgtEl>
                                          <p:spTgt spid="178">
                                            <p:txEl>
                                              <p:pRg st="8" end="8"/>
                                            </p:txEl>
                                          </p:spTgt>
                                        </p:tgtEl>
                                        <p:attrNameLst>
                                          <p:attrName>style.visibility</p:attrName>
                                        </p:attrNameLst>
                                      </p:cBhvr>
                                      <p:to>
                                        <p:strVal val="visible"/>
                                      </p:to>
                                    </p:set>
                                    <p:animEffect transition="in" filter="fade">
                                      <p:cBhvr>
                                        <p:cTn id="174" dur="500"/>
                                        <p:tgtEl>
                                          <p:spTgt spid="178">
                                            <p:txEl>
                                              <p:pRg st="8" end="8"/>
                                            </p:txEl>
                                          </p:spTgt>
                                        </p:tgtEl>
                                      </p:cBhvr>
                                    </p:animEffect>
                                  </p:childTnLst>
                                </p:cTn>
                              </p:par>
                            </p:childTnLst>
                          </p:cTn>
                        </p:par>
                        <p:par>
                          <p:cTn id="175" fill="hold">
                            <p:stCondLst>
                              <p:cond delay="21000"/>
                            </p:stCondLst>
                            <p:childTnLst>
                              <p:par>
                                <p:cTn id="176" presetID="10" presetClass="entr" presetSubtype="0" fill="hold" nodeType="afterEffect">
                                  <p:stCondLst>
                                    <p:cond delay="0"/>
                                  </p:stCondLst>
                                  <p:childTnLst>
                                    <p:set>
                                      <p:cBhvr>
                                        <p:cTn id="177" dur="1" fill="hold">
                                          <p:stCondLst>
                                            <p:cond delay="0"/>
                                          </p:stCondLst>
                                        </p:cTn>
                                        <p:tgtEl>
                                          <p:spTgt spid="186"/>
                                        </p:tgtEl>
                                        <p:attrNameLst>
                                          <p:attrName>style.visibility</p:attrName>
                                        </p:attrNameLst>
                                      </p:cBhvr>
                                      <p:to>
                                        <p:strVal val="visible"/>
                                      </p:to>
                                    </p:set>
                                    <p:animEffect transition="in" filter="fade">
                                      <p:cBhvr>
                                        <p:cTn id="178" dur="500"/>
                                        <p:tgtEl>
                                          <p:spTgt spid="186"/>
                                        </p:tgtEl>
                                      </p:cBhvr>
                                    </p:animEffect>
                                  </p:childTnLst>
                                </p:cTn>
                              </p:par>
                            </p:childTnLst>
                          </p:cTn>
                        </p:par>
                        <p:par>
                          <p:cTn id="179" fill="hold">
                            <p:stCondLst>
                              <p:cond delay="21500"/>
                            </p:stCondLst>
                            <p:childTnLst>
                              <p:par>
                                <p:cTn id="180" presetID="10" presetClass="entr" presetSubtype="0" fill="hold" nodeType="afterEffect">
                                  <p:stCondLst>
                                    <p:cond delay="0"/>
                                  </p:stCondLst>
                                  <p:childTnLst>
                                    <p:set>
                                      <p:cBhvr>
                                        <p:cTn id="181" dur="1" fill="hold">
                                          <p:stCondLst>
                                            <p:cond delay="0"/>
                                          </p:stCondLst>
                                        </p:cTn>
                                        <p:tgtEl>
                                          <p:spTgt spid="180">
                                            <p:txEl>
                                              <p:pRg st="0" end="0"/>
                                            </p:txEl>
                                          </p:spTgt>
                                        </p:tgtEl>
                                        <p:attrNameLst>
                                          <p:attrName>style.visibility</p:attrName>
                                        </p:attrNameLst>
                                      </p:cBhvr>
                                      <p:to>
                                        <p:strVal val="visible"/>
                                      </p:to>
                                    </p:set>
                                    <p:animEffect transition="in" filter="fade">
                                      <p:cBhvr>
                                        <p:cTn id="182" dur="500"/>
                                        <p:tgtEl>
                                          <p:spTgt spid="180">
                                            <p:txEl>
                                              <p:pRg st="0" end="0"/>
                                            </p:txEl>
                                          </p:spTgt>
                                        </p:tgtEl>
                                      </p:cBhvr>
                                    </p:animEffect>
                                  </p:childTnLst>
                                </p:cTn>
                              </p:par>
                            </p:childTnLst>
                          </p:cTn>
                        </p:par>
                        <p:par>
                          <p:cTn id="183" fill="hold">
                            <p:stCondLst>
                              <p:cond delay="22000"/>
                            </p:stCondLst>
                            <p:childTnLst>
                              <p:par>
                                <p:cTn id="184" presetID="10" presetClass="entr" presetSubtype="0" fill="hold" nodeType="afterEffect">
                                  <p:stCondLst>
                                    <p:cond delay="0"/>
                                  </p:stCondLst>
                                  <p:childTnLst>
                                    <p:set>
                                      <p:cBhvr>
                                        <p:cTn id="185" dur="1" fill="hold">
                                          <p:stCondLst>
                                            <p:cond delay="0"/>
                                          </p:stCondLst>
                                        </p:cTn>
                                        <p:tgtEl>
                                          <p:spTgt spid="180">
                                            <p:txEl>
                                              <p:pRg st="1" end="1"/>
                                            </p:txEl>
                                          </p:spTgt>
                                        </p:tgtEl>
                                        <p:attrNameLst>
                                          <p:attrName>style.visibility</p:attrName>
                                        </p:attrNameLst>
                                      </p:cBhvr>
                                      <p:to>
                                        <p:strVal val="visible"/>
                                      </p:to>
                                    </p:set>
                                    <p:animEffect transition="in" filter="fade">
                                      <p:cBhvr>
                                        <p:cTn id="186" dur="500"/>
                                        <p:tgtEl>
                                          <p:spTgt spid="180">
                                            <p:txEl>
                                              <p:pRg st="1" end="1"/>
                                            </p:txEl>
                                          </p:spTgt>
                                        </p:tgtEl>
                                      </p:cBhvr>
                                    </p:animEffect>
                                  </p:childTnLst>
                                </p:cTn>
                              </p:par>
                            </p:childTnLst>
                          </p:cTn>
                        </p:par>
                        <p:par>
                          <p:cTn id="187" fill="hold">
                            <p:stCondLst>
                              <p:cond delay="22500"/>
                            </p:stCondLst>
                            <p:childTnLst>
                              <p:par>
                                <p:cTn id="188" presetID="10" presetClass="entr" presetSubtype="0" fill="hold" nodeType="afterEffect">
                                  <p:stCondLst>
                                    <p:cond delay="0"/>
                                  </p:stCondLst>
                                  <p:childTnLst>
                                    <p:set>
                                      <p:cBhvr>
                                        <p:cTn id="189" dur="1" fill="hold">
                                          <p:stCondLst>
                                            <p:cond delay="0"/>
                                          </p:stCondLst>
                                        </p:cTn>
                                        <p:tgtEl>
                                          <p:spTgt spid="180">
                                            <p:txEl>
                                              <p:pRg st="2" end="2"/>
                                            </p:txEl>
                                          </p:spTgt>
                                        </p:tgtEl>
                                        <p:attrNameLst>
                                          <p:attrName>style.visibility</p:attrName>
                                        </p:attrNameLst>
                                      </p:cBhvr>
                                      <p:to>
                                        <p:strVal val="visible"/>
                                      </p:to>
                                    </p:set>
                                    <p:animEffect transition="in" filter="fade">
                                      <p:cBhvr>
                                        <p:cTn id="190" dur="500"/>
                                        <p:tgtEl>
                                          <p:spTgt spid="180">
                                            <p:txEl>
                                              <p:pRg st="2" end="2"/>
                                            </p:txEl>
                                          </p:spTgt>
                                        </p:tgtEl>
                                      </p:cBhvr>
                                    </p:animEffect>
                                  </p:childTnLst>
                                </p:cTn>
                              </p:par>
                            </p:childTnLst>
                          </p:cTn>
                        </p:par>
                        <p:par>
                          <p:cTn id="191" fill="hold">
                            <p:stCondLst>
                              <p:cond delay="23000"/>
                            </p:stCondLst>
                            <p:childTnLst>
                              <p:par>
                                <p:cTn id="192" presetID="10" presetClass="entr" presetSubtype="0" fill="hold" nodeType="afterEffect">
                                  <p:stCondLst>
                                    <p:cond delay="0"/>
                                  </p:stCondLst>
                                  <p:childTnLst>
                                    <p:set>
                                      <p:cBhvr>
                                        <p:cTn id="193" dur="1" fill="hold">
                                          <p:stCondLst>
                                            <p:cond delay="0"/>
                                          </p:stCondLst>
                                        </p:cTn>
                                        <p:tgtEl>
                                          <p:spTgt spid="180">
                                            <p:txEl>
                                              <p:pRg st="3" end="3"/>
                                            </p:txEl>
                                          </p:spTgt>
                                        </p:tgtEl>
                                        <p:attrNameLst>
                                          <p:attrName>style.visibility</p:attrName>
                                        </p:attrNameLst>
                                      </p:cBhvr>
                                      <p:to>
                                        <p:strVal val="visible"/>
                                      </p:to>
                                    </p:set>
                                    <p:animEffect transition="in" filter="fade">
                                      <p:cBhvr>
                                        <p:cTn id="194" dur="500"/>
                                        <p:tgtEl>
                                          <p:spTgt spid="180">
                                            <p:txEl>
                                              <p:pRg st="3" end="3"/>
                                            </p:txEl>
                                          </p:spTgt>
                                        </p:tgtEl>
                                      </p:cBhvr>
                                    </p:animEffect>
                                  </p:childTnLst>
                                </p:cTn>
                              </p:par>
                            </p:childTnLst>
                          </p:cTn>
                        </p:par>
                        <p:par>
                          <p:cTn id="195" fill="hold">
                            <p:stCondLst>
                              <p:cond delay="23500"/>
                            </p:stCondLst>
                            <p:childTnLst>
                              <p:par>
                                <p:cTn id="196" presetID="10" presetClass="entr" presetSubtype="0" fill="hold" nodeType="afterEffect">
                                  <p:stCondLst>
                                    <p:cond delay="0"/>
                                  </p:stCondLst>
                                  <p:childTnLst>
                                    <p:set>
                                      <p:cBhvr>
                                        <p:cTn id="197" dur="1" fill="hold">
                                          <p:stCondLst>
                                            <p:cond delay="0"/>
                                          </p:stCondLst>
                                        </p:cTn>
                                        <p:tgtEl>
                                          <p:spTgt spid="180">
                                            <p:txEl>
                                              <p:pRg st="4" end="4"/>
                                            </p:txEl>
                                          </p:spTgt>
                                        </p:tgtEl>
                                        <p:attrNameLst>
                                          <p:attrName>style.visibility</p:attrName>
                                        </p:attrNameLst>
                                      </p:cBhvr>
                                      <p:to>
                                        <p:strVal val="visible"/>
                                      </p:to>
                                    </p:set>
                                    <p:animEffect transition="in" filter="fade">
                                      <p:cBhvr>
                                        <p:cTn id="198" dur="500"/>
                                        <p:tgtEl>
                                          <p:spTgt spid="180">
                                            <p:txEl>
                                              <p:pRg st="4" end="4"/>
                                            </p:txEl>
                                          </p:spTgt>
                                        </p:tgtEl>
                                      </p:cBhvr>
                                    </p:animEffect>
                                  </p:childTnLst>
                                </p:cTn>
                              </p:par>
                            </p:childTnLst>
                          </p:cTn>
                        </p:par>
                        <p:par>
                          <p:cTn id="199" fill="hold">
                            <p:stCondLst>
                              <p:cond delay="24000"/>
                            </p:stCondLst>
                            <p:childTnLst>
                              <p:par>
                                <p:cTn id="200" presetID="10" presetClass="entr" presetSubtype="0" fill="hold" nodeType="afterEffect">
                                  <p:stCondLst>
                                    <p:cond delay="0"/>
                                  </p:stCondLst>
                                  <p:childTnLst>
                                    <p:set>
                                      <p:cBhvr>
                                        <p:cTn id="201" dur="1" fill="hold">
                                          <p:stCondLst>
                                            <p:cond delay="0"/>
                                          </p:stCondLst>
                                        </p:cTn>
                                        <p:tgtEl>
                                          <p:spTgt spid="180">
                                            <p:txEl>
                                              <p:pRg st="5" end="5"/>
                                            </p:txEl>
                                          </p:spTgt>
                                        </p:tgtEl>
                                        <p:attrNameLst>
                                          <p:attrName>style.visibility</p:attrName>
                                        </p:attrNameLst>
                                      </p:cBhvr>
                                      <p:to>
                                        <p:strVal val="visible"/>
                                      </p:to>
                                    </p:set>
                                    <p:animEffect transition="in" filter="fade">
                                      <p:cBhvr>
                                        <p:cTn id="202" dur="500"/>
                                        <p:tgtEl>
                                          <p:spTgt spid="180">
                                            <p:txEl>
                                              <p:pRg st="5" end="5"/>
                                            </p:txEl>
                                          </p:spTgt>
                                        </p:tgtEl>
                                      </p:cBhvr>
                                    </p:animEffect>
                                  </p:childTnLst>
                                </p:cTn>
                              </p:par>
                            </p:childTnLst>
                          </p:cTn>
                        </p:par>
                        <p:par>
                          <p:cTn id="203" fill="hold">
                            <p:stCondLst>
                              <p:cond delay="24500"/>
                            </p:stCondLst>
                            <p:childTnLst>
                              <p:par>
                                <p:cTn id="204" presetID="10" presetClass="entr" presetSubtype="0" fill="hold" nodeType="afterEffect">
                                  <p:stCondLst>
                                    <p:cond delay="0"/>
                                  </p:stCondLst>
                                  <p:childTnLst>
                                    <p:set>
                                      <p:cBhvr>
                                        <p:cTn id="205" dur="1" fill="hold">
                                          <p:stCondLst>
                                            <p:cond delay="0"/>
                                          </p:stCondLst>
                                        </p:cTn>
                                        <p:tgtEl>
                                          <p:spTgt spid="180">
                                            <p:txEl>
                                              <p:pRg st="6" end="6"/>
                                            </p:txEl>
                                          </p:spTgt>
                                        </p:tgtEl>
                                        <p:attrNameLst>
                                          <p:attrName>style.visibility</p:attrName>
                                        </p:attrNameLst>
                                      </p:cBhvr>
                                      <p:to>
                                        <p:strVal val="visible"/>
                                      </p:to>
                                    </p:set>
                                    <p:animEffect transition="in" filter="fade">
                                      <p:cBhvr>
                                        <p:cTn id="206" dur="500"/>
                                        <p:tgtEl>
                                          <p:spTgt spid="180">
                                            <p:txEl>
                                              <p:pRg st="6" end="6"/>
                                            </p:txEl>
                                          </p:spTgt>
                                        </p:tgtEl>
                                      </p:cBhvr>
                                    </p:animEffect>
                                  </p:childTnLst>
                                </p:cTn>
                              </p:par>
                            </p:childTnLst>
                          </p:cTn>
                        </p:par>
                        <p:par>
                          <p:cTn id="207" fill="hold">
                            <p:stCondLst>
                              <p:cond delay="25000"/>
                            </p:stCondLst>
                            <p:childTnLst>
                              <p:par>
                                <p:cTn id="208" presetID="10" presetClass="entr" presetSubtype="0" fill="hold" nodeType="afterEffect">
                                  <p:stCondLst>
                                    <p:cond delay="0"/>
                                  </p:stCondLst>
                                  <p:childTnLst>
                                    <p:set>
                                      <p:cBhvr>
                                        <p:cTn id="209" dur="1" fill="hold">
                                          <p:stCondLst>
                                            <p:cond delay="0"/>
                                          </p:stCondLst>
                                        </p:cTn>
                                        <p:tgtEl>
                                          <p:spTgt spid="180">
                                            <p:txEl>
                                              <p:pRg st="7" end="7"/>
                                            </p:txEl>
                                          </p:spTgt>
                                        </p:tgtEl>
                                        <p:attrNameLst>
                                          <p:attrName>style.visibility</p:attrName>
                                        </p:attrNameLst>
                                      </p:cBhvr>
                                      <p:to>
                                        <p:strVal val="visible"/>
                                      </p:to>
                                    </p:set>
                                    <p:animEffect transition="in" filter="fade">
                                      <p:cBhvr>
                                        <p:cTn id="210" dur="500"/>
                                        <p:tgtEl>
                                          <p:spTgt spid="180">
                                            <p:txEl>
                                              <p:pRg st="7" end="7"/>
                                            </p:txEl>
                                          </p:spTgt>
                                        </p:tgtEl>
                                      </p:cBhvr>
                                    </p:animEffect>
                                  </p:childTnLst>
                                </p:cTn>
                              </p:par>
                            </p:childTnLst>
                          </p:cTn>
                        </p:par>
                        <p:par>
                          <p:cTn id="211" fill="hold">
                            <p:stCondLst>
                              <p:cond delay="25500"/>
                            </p:stCondLst>
                            <p:childTnLst>
                              <p:par>
                                <p:cTn id="212" presetID="10" presetClass="entr" presetSubtype="0" fill="hold" nodeType="afterEffect">
                                  <p:stCondLst>
                                    <p:cond delay="0"/>
                                  </p:stCondLst>
                                  <p:childTnLst>
                                    <p:set>
                                      <p:cBhvr>
                                        <p:cTn id="213" dur="1" fill="hold">
                                          <p:stCondLst>
                                            <p:cond delay="0"/>
                                          </p:stCondLst>
                                        </p:cTn>
                                        <p:tgtEl>
                                          <p:spTgt spid="180">
                                            <p:txEl>
                                              <p:pRg st="8" end="8"/>
                                            </p:txEl>
                                          </p:spTgt>
                                        </p:tgtEl>
                                        <p:attrNameLst>
                                          <p:attrName>style.visibility</p:attrName>
                                        </p:attrNameLst>
                                      </p:cBhvr>
                                      <p:to>
                                        <p:strVal val="visible"/>
                                      </p:to>
                                    </p:set>
                                    <p:animEffect transition="in" filter="fade">
                                      <p:cBhvr>
                                        <p:cTn id="214" dur="5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91" name="Google Shape;191;p40"/>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2" name="Google Shape;192;p40"/>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Clr>
                <a:schemeClr val="accent1"/>
              </a:buClr>
              <a:buSzPts val="1100"/>
              <a:buFont typeface="Noto Sans Symbols"/>
              <a:buChar char="▪"/>
              <a:defRPr sz="1200">
                <a:solidFill>
                  <a:schemeClr val="dk2"/>
                </a:solidFill>
              </a:defRPr>
            </a:lvl1pPr>
            <a:lvl2pPr marL="914400" lvl="1" indent="-298450" algn="l">
              <a:lnSpc>
                <a:spcPct val="115000"/>
              </a:lnSpc>
              <a:spcBef>
                <a:spcPts val="900"/>
              </a:spcBef>
              <a:spcAft>
                <a:spcPts val="0"/>
              </a:spcAft>
              <a:buSzPts val="1100"/>
              <a:buChar char="○"/>
              <a:defRPr sz="12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900"/>
            </a:lvl4pPr>
            <a:lvl5pPr marL="2286000" lvl="4" indent="-298450" algn="l">
              <a:lnSpc>
                <a:spcPct val="115000"/>
              </a:lnSpc>
              <a:spcBef>
                <a:spcPts val="1600"/>
              </a:spcBef>
              <a:spcAft>
                <a:spcPts val="0"/>
              </a:spcAft>
              <a:buSzPts val="1100"/>
              <a:buChar char="○"/>
              <a:defRPr sz="9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3" name="Google Shape;193;p40"/>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
                                            <p:txEl>
                                              <p:pRg st="1" end="1"/>
                                            </p:txEl>
                                          </p:spTgt>
                                        </p:tgtEl>
                                        <p:attrNameLst>
                                          <p:attrName>style.visibility</p:attrName>
                                        </p:attrNameLst>
                                      </p:cBhvr>
                                      <p:to>
                                        <p:strVal val="visible"/>
                                      </p:to>
                                    </p:set>
                                    <p:animEffect transition="in" filter="fade">
                                      <p:cBhvr>
                                        <p:cTn id="10" dur="500"/>
                                        <p:tgtEl>
                                          <p:spTgt spid="19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xEl>
                                              <p:pRg st="2" end="2"/>
                                            </p:txEl>
                                          </p:spTgt>
                                        </p:tgtEl>
                                        <p:attrNameLst>
                                          <p:attrName>style.visibility</p:attrName>
                                        </p:attrNameLst>
                                      </p:cBhvr>
                                      <p:to>
                                        <p:strVal val="visible"/>
                                      </p:to>
                                    </p:set>
                                    <p:animEffect transition="in" filter="fade">
                                      <p:cBhvr>
                                        <p:cTn id="13" dur="500"/>
                                        <p:tgtEl>
                                          <p:spTgt spid="19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xEl>
                                              <p:pRg st="3" end="3"/>
                                            </p:txEl>
                                          </p:spTgt>
                                        </p:tgtEl>
                                        <p:attrNameLst>
                                          <p:attrName>style.visibility</p:attrName>
                                        </p:attrNameLst>
                                      </p:cBhvr>
                                      <p:to>
                                        <p:strVal val="visible"/>
                                      </p:to>
                                    </p:set>
                                    <p:animEffect transition="in" filter="fade">
                                      <p:cBhvr>
                                        <p:cTn id="16" dur="500"/>
                                        <p:tgtEl>
                                          <p:spTgt spid="19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2">
                                            <p:txEl>
                                              <p:pRg st="4" end="4"/>
                                            </p:txEl>
                                          </p:spTgt>
                                        </p:tgtEl>
                                        <p:attrNameLst>
                                          <p:attrName>style.visibility</p:attrName>
                                        </p:attrNameLst>
                                      </p:cBhvr>
                                      <p:to>
                                        <p:strVal val="visible"/>
                                      </p:to>
                                    </p:set>
                                    <p:animEffect transition="in" filter="fade">
                                      <p:cBhvr>
                                        <p:cTn id="19" dur="500"/>
                                        <p:tgtEl>
                                          <p:spTgt spid="19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2">
                                            <p:txEl>
                                              <p:pRg st="5" end="5"/>
                                            </p:txEl>
                                          </p:spTgt>
                                        </p:tgtEl>
                                        <p:attrNameLst>
                                          <p:attrName>style.visibility</p:attrName>
                                        </p:attrNameLst>
                                      </p:cBhvr>
                                      <p:to>
                                        <p:strVal val="visible"/>
                                      </p:to>
                                    </p:set>
                                    <p:animEffect transition="in" filter="fade">
                                      <p:cBhvr>
                                        <p:cTn id="22" dur="500"/>
                                        <p:tgtEl>
                                          <p:spTgt spid="19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2">
                                            <p:txEl>
                                              <p:pRg st="6" end="6"/>
                                            </p:txEl>
                                          </p:spTgt>
                                        </p:tgtEl>
                                        <p:attrNameLst>
                                          <p:attrName>style.visibility</p:attrName>
                                        </p:attrNameLst>
                                      </p:cBhvr>
                                      <p:to>
                                        <p:strVal val="visible"/>
                                      </p:to>
                                    </p:set>
                                    <p:animEffect transition="in" filter="fade">
                                      <p:cBhvr>
                                        <p:cTn id="25" dur="500"/>
                                        <p:tgtEl>
                                          <p:spTgt spid="19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2">
                                            <p:txEl>
                                              <p:pRg st="7" end="7"/>
                                            </p:txEl>
                                          </p:spTgt>
                                        </p:tgtEl>
                                        <p:attrNameLst>
                                          <p:attrName>style.visibility</p:attrName>
                                        </p:attrNameLst>
                                      </p:cBhvr>
                                      <p:to>
                                        <p:strVal val="visible"/>
                                      </p:to>
                                    </p:set>
                                    <p:animEffect transition="in" filter="fade">
                                      <p:cBhvr>
                                        <p:cTn id="28" dur="500"/>
                                        <p:tgtEl>
                                          <p:spTgt spid="19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2">
                                            <p:txEl>
                                              <p:pRg st="8" end="8"/>
                                            </p:txEl>
                                          </p:spTgt>
                                        </p:tgtEl>
                                        <p:attrNameLst>
                                          <p:attrName>style.visibility</p:attrName>
                                        </p:attrNameLst>
                                      </p:cBhvr>
                                      <p:to>
                                        <p:strVal val="visible"/>
                                      </p:to>
                                    </p:set>
                                    <p:animEffect transition="in" filter="fade">
                                      <p:cBhvr>
                                        <p:cTn id="31" dur="500"/>
                                        <p:tgtEl>
                                          <p:spTgt spid="1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194"/>
        <p:cNvGrpSpPr/>
        <p:nvPr/>
      </p:nvGrpSpPr>
      <p:grpSpPr>
        <a:xfrm>
          <a:off x="0" y="0"/>
          <a:ext cx="0" cy="0"/>
          <a:chOff x="0" y="0"/>
          <a:chExt cx="0" cy="0"/>
        </a:xfrm>
      </p:grpSpPr>
      <p:sp>
        <p:nvSpPr>
          <p:cNvPr id="195" name="Google Shape;195;p41"/>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AEEF"/>
              </a:solidFill>
              <a:latin typeface="Open Sans"/>
              <a:ea typeface="Open Sans"/>
              <a:cs typeface="Open Sans"/>
              <a:sym typeface="Open Sans"/>
            </a:endParaRPr>
          </a:p>
        </p:txBody>
      </p:sp>
      <p:sp>
        <p:nvSpPr>
          <p:cNvPr id="196" name="Google Shape;196;p41"/>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4500" b="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97" name="Google Shape;197;p41"/>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8" name="Google Shape;198;p41"/>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199" name="Google Shape;199;p41"/>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200" name="Google Shape;200;p41"/>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201" name="Google Shape;201;p41"/>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202" name="Google Shape;202;p41"/>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03"/>
        <p:cNvGrpSpPr/>
        <p:nvPr/>
      </p:nvGrpSpPr>
      <p:grpSpPr>
        <a:xfrm>
          <a:off x="0" y="0"/>
          <a:ext cx="0" cy="0"/>
          <a:chOff x="0" y="0"/>
          <a:chExt cx="0" cy="0"/>
        </a:xfrm>
      </p:grpSpPr>
      <p:sp>
        <p:nvSpPr>
          <p:cNvPr id="204" name="Google Shape;204;p42"/>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a:lnSpc>
                <a:spcPct val="100000"/>
              </a:lnSpc>
              <a:spcBef>
                <a:spcPts val="400"/>
              </a:spcBef>
              <a:spcAft>
                <a:spcPts val="0"/>
              </a:spcAft>
              <a:buClr>
                <a:schemeClr val="accent1"/>
              </a:buClr>
              <a:buSzPts val="1100"/>
              <a:buFont typeface="Noto Sans Symbols"/>
              <a:buChar char="▪"/>
              <a:defRPr sz="1800"/>
            </a:lvl1pPr>
            <a:lvl2pPr marL="914400" marR="0" lvl="1" indent="-298450" algn="l">
              <a:lnSpc>
                <a:spcPct val="100000"/>
              </a:lnSpc>
              <a:spcBef>
                <a:spcPts val="400"/>
              </a:spcBef>
              <a:spcAft>
                <a:spcPts val="0"/>
              </a:spcAft>
              <a:buClr>
                <a:schemeClr val="accent1"/>
              </a:buClr>
              <a:buSzPts val="1100"/>
              <a:buFont typeface="Noto Sans Symbols"/>
              <a:buChar char="▪"/>
              <a:defRPr sz="1100"/>
            </a:lvl2pPr>
            <a:lvl3pPr marL="1371600" marR="0" lvl="2" indent="-298450" algn="l">
              <a:lnSpc>
                <a:spcPct val="100000"/>
              </a:lnSpc>
              <a:spcBef>
                <a:spcPts val="300"/>
              </a:spcBef>
              <a:spcAft>
                <a:spcPts val="0"/>
              </a:spcAft>
              <a:buClr>
                <a:schemeClr val="accent1"/>
              </a:buClr>
              <a:buSzPts val="1100"/>
              <a:buFont typeface="Noto Sans Symbols"/>
              <a:buChar char="▪"/>
              <a:defRPr sz="1400"/>
            </a:lvl3pPr>
            <a:lvl4pPr marL="1828800" marR="0" lvl="3" indent="-298450" algn="l">
              <a:lnSpc>
                <a:spcPct val="100000"/>
              </a:lnSpc>
              <a:spcBef>
                <a:spcPts val="300"/>
              </a:spcBef>
              <a:spcAft>
                <a:spcPts val="0"/>
              </a:spcAft>
              <a:buClr>
                <a:schemeClr val="accent1"/>
              </a:buClr>
              <a:buSzPts val="1100"/>
              <a:buFont typeface="Noto Sans Symbols"/>
              <a:buChar char="▪"/>
              <a:defRPr sz="1100"/>
            </a:lvl4pPr>
            <a:lvl5pPr marL="2286000" marR="0" lvl="4" indent="-298450" algn="l">
              <a:lnSpc>
                <a:spcPct val="100000"/>
              </a:lnSpc>
              <a:spcBef>
                <a:spcPts val="300"/>
              </a:spcBef>
              <a:spcAft>
                <a:spcPts val="0"/>
              </a:spcAft>
              <a:buClr>
                <a:schemeClr val="accent1"/>
              </a:buClr>
              <a:buSzPts val="1100"/>
              <a:buFont typeface="Noto Sans Symbols"/>
              <a:buChar char="▪"/>
              <a:defRPr sz="1100"/>
            </a:lvl5pPr>
            <a:lvl6pPr marL="2743200" lvl="5" indent="-29845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5" name="Google Shape;205;p42"/>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206"/>
        <p:cNvGrpSpPr/>
        <p:nvPr/>
      </p:nvGrpSpPr>
      <p:grpSpPr>
        <a:xfrm>
          <a:off x="0" y="0"/>
          <a:ext cx="0" cy="0"/>
          <a:chOff x="0" y="0"/>
          <a:chExt cx="0" cy="0"/>
        </a:xfrm>
      </p:grpSpPr>
      <p:sp>
        <p:nvSpPr>
          <p:cNvPr id="207" name="Google Shape;207;p43"/>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8" name="Google Shape;208;p43"/>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R="0" lvl="0" algn="ctr" rtl="0">
              <a:lnSpc>
                <a:spcPct val="115000"/>
              </a:lnSpc>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R="0" lvl="1"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209" name="Google Shape;209;p43"/>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10" name="Google Shape;210;p43"/>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a:blip r:embed="rId2">
            <a:alphaModFix/>
          </a:blip>
          <a:stretch>
            <a:fillRect/>
          </a:stretch>
        </a:blipFill>
        <a:effectLst/>
      </p:bgPr>
    </p:bg>
    <p:spTree>
      <p:nvGrpSpPr>
        <p:cNvPr id="1" name="Shape 211"/>
        <p:cNvGrpSpPr/>
        <p:nvPr/>
      </p:nvGrpSpPr>
      <p:grpSpPr>
        <a:xfrm>
          <a:off x="0" y="0"/>
          <a:ext cx="0" cy="0"/>
          <a:chOff x="0" y="0"/>
          <a:chExt cx="0" cy="0"/>
        </a:xfrm>
      </p:grpSpPr>
      <p:sp>
        <p:nvSpPr>
          <p:cNvPr id="212" name="Google Shape;212;p44"/>
          <p:cNvSpPr/>
          <p:nvPr/>
        </p:nvSpPr>
        <p:spPr>
          <a:xfrm>
            <a:off x="0" y="1200150"/>
            <a:ext cx="9144000" cy="1462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213" name="Google Shape;213;p44"/>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214" name="Google Shape;214;p44"/>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215" name="Google Shape;215;p44"/>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a:lnSpc>
                <a:spcPct val="115000"/>
              </a:lnSpc>
              <a:spcBef>
                <a:spcPts val="0"/>
              </a:spcBef>
              <a:spcAft>
                <a:spcPts val="0"/>
              </a:spcAft>
              <a:buClr>
                <a:schemeClr val="lt1"/>
              </a:buClr>
              <a:buSzPts val="1100"/>
              <a:buFont typeface="Open Sans"/>
              <a:buNone/>
              <a:defRPr sz="2700">
                <a:solidFill>
                  <a:schemeClr val="lt1"/>
                </a:solidFill>
              </a:defRPr>
            </a:lvl1pPr>
            <a:lvl2pPr marL="914400" lvl="1" indent="-228600" algn="l">
              <a:lnSpc>
                <a:spcPct val="115000"/>
              </a:lnSpc>
              <a:spcBef>
                <a:spcPts val="1600"/>
              </a:spcBef>
              <a:spcAft>
                <a:spcPts val="0"/>
              </a:spcAft>
              <a:buSzPts val="1100"/>
              <a:buFont typeface="Arial"/>
              <a:buNone/>
              <a:defRPr sz="1100"/>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216" name="Google Shape;216;p44"/>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
                                            <p:txEl>
                                              <p:pRg st="0" end="0"/>
                                            </p:txEl>
                                          </p:spTgt>
                                        </p:tgtEl>
                                        <p:attrNameLst>
                                          <p:attrName>style.visibility</p:attrName>
                                        </p:attrNameLst>
                                      </p:cBhvr>
                                      <p:to>
                                        <p:strVal val="visible"/>
                                      </p:to>
                                    </p:set>
                                    <p:animEffect transition="in" filter="fade">
                                      <p:cBhvr>
                                        <p:cTn id="11" dur="500"/>
                                        <p:tgtEl>
                                          <p:spTgt spid="21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
                                            <p:txEl>
                                              <p:pRg st="1" end="1"/>
                                            </p:txEl>
                                          </p:spTgt>
                                        </p:tgtEl>
                                        <p:attrNameLst>
                                          <p:attrName>style.visibility</p:attrName>
                                        </p:attrNameLst>
                                      </p:cBhvr>
                                      <p:to>
                                        <p:strVal val="visible"/>
                                      </p:to>
                                    </p:set>
                                    <p:animEffect transition="in" filter="fade">
                                      <p:cBhvr>
                                        <p:cTn id="15" dur="500"/>
                                        <p:tgtEl>
                                          <p:spTgt spid="21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
                                            <p:txEl>
                                              <p:pRg st="2" end="2"/>
                                            </p:txEl>
                                          </p:spTgt>
                                        </p:tgtEl>
                                        <p:attrNameLst>
                                          <p:attrName>style.visibility</p:attrName>
                                        </p:attrNameLst>
                                      </p:cBhvr>
                                      <p:to>
                                        <p:strVal val="visible"/>
                                      </p:to>
                                    </p:set>
                                    <p:animEffect transition="in" filter="fade">
                                      <p:cBhvr>
                                        <p:cTn id="19" dur="500"/>
                                        <p:tgtEl>
                                          <p:spTgt spid="21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5">
                                            <p:txEl>
                                              <p:pRg st="3" end="3"/>
                                            </p:txEl>
                                          </p:spTgt>
                                        </p:tgtEl>
                                        <p:attrNameLst>
                                          <p:attrName>style.visibility</p:attrName>
                                        </p:attrNameLst>
                                      </p:cBhvr>
                                      <p:to>
                                        <p:strVal val="visible"/>
                                      </p:to>
                                    </p:set>
                                    <p:animEffect transition="in" filter="fade">
                                      <p:cBhvr>
                                        <p:cTn id="23" dur="500"/>
                                        <p:tgtEl>
                                          <p:spTgt spid="21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500"/>
                                        <p:tgtEl>
                                          <p:spTgt spid="21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5">
                                            <p:txEl>
                                              <p:pRg st="5" end="5"/>
                                            </p:txEl>
                                          </p:spTgt>
                                        </p:tgtEl>
                                        <p:attrNameLst>
                                          <p:attrName>style.visibility</p:attrName>
                                        </p:attrNameLst>
                                      </p:cBhvr>
                                      <p:to>
                                        <p:strVal val="visible"/>
                                      </p:to>
                                    </p:set>
                                    <p:animEffect transition="in" filter="fade">
                                      <p:cBhvr>
                                        <p:cTn id="31" dur="500"/>
                                        <p:tgtEl>
                                          <p:spTgt spid="21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5">
                                            <p:txEl>
                                              <p:pRg st="6" end="6"/>
                                            </p:txEl>
                                          </p:spTgt>
                                        </p:tgtEl>
                                        <p:attrNameLst>
                                          <p:attrName>style.visibility</p:attrName>
                                        </p:attrNameLst>
                                      </p:cBhvr>
                                      <p:to>
                                        <p:strVal val="visible"/>
                                      </p:to>
                                    </p:set>
                                    <p:animEffect transition="in" filter="fade">
                                      <p:cBhvr>
                                        <p:cTn id="35" dur="500"/>
                                        <p:tgtEl>
                                          <p:spTgt spid="21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5">
                                            <p:txEl>
                                              <p:pRg st="7" end="7"/>
                                            </p:txEl>
                                          </p:spTgt>
                                        </p:tgtEl>
                                        <p:attrNameLst>
                                          <p:attrName>style.visibility</p:attrName>
                                        </p:attrNameLst>
                                      </p:cBhvr>
                                      <p:to>
                                        <p:strVal val="visible"/>
                                      </p:to>
                                    </p:set>
                                    <p:animEffect transition="in" filter="fade">
                                      <p:cBhvr>
                                        <p:cTn id="39" dur="500"/>
                                        <p:tgtEl>
                                          <p:spTgt spid="21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5">
                                            <p:txEl>
                                              <p:pRg st="8" end="8"/>
                                            </p:txEl>
                                          </p:spTgt>
                                        </p:tgtEl>
                                        <p:attrNameLst>
                                          <p:attrName>style.visibility</p:attrName>
                                        </p:attrNameLst>
                                      </p:cBhvr>
                                      <p:to>
                                        <p:strVal val="visible"/>
                                      </p:to>
                                    </p:set>
                                    <p:animEffect transition="in" filter="fade">
                                      <p:cBhvr>
                                        <p:cTn id="43"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19" name="Google Shape;219;p45"/>
          <p:cNvPicPr preferRelativeResize="0"/>
          <p:nvPr/>
        </p:nvPicPr>
        <p:blipFill rotWithShape="1">
          <a:blip r:embed="rId3">
            <a:alphaModFix/>
          </a:blip>
          <a:srcRect/>
          <a:stretch/>
        </p:blipFill>
        <p:spPr>
          <a:xfrm>
            <a:off x="3637925" y="3108225"/>
            <a:ext cx="1868149" cy="285650"/>
          </a:xfrm>
          <a:prstGeom prst="rect">
            <a:avLst/>
          </a:prstGeom>
          <a:noFill/>
          <a:ln>
            <a:noFill/>
          </a:ln>
        </p:spPr>
      </p:pic>
      <p:cxnSp>
        <p:nvCxnSpPr>
          <p:cNvPr id="220" name="Google Shape;220;p45"/>
          <p:cNvCxnSpPr/>
          <p:nvPr/>
        </p:nvCxnSpPr>
        <p:spPr>
          <a:xfrm>
            <a:off x="618300" y="2717875"/>
            <a:ext cx="7907400" cy="0"/>
          </a:xfrm>
          <a:prstGeom prst="straightConnector1">
            <a:avLst/>
          </a:prstGeom>
          <a:noFill/>
          <a:ln w="19050" cap="flat" cmpd="sng">
            <a:solidFill>
              <a:srgbClr val="FFFFFF"/>
            </a:solidFill>
            <a:prstDash val="solid"/>
            <a:round/>
            <a:headEnd type="none" w="sm" len="sm"/>
            <a:tailEnd type="none" w="sm" len="sm"/>
          </a:ln>
        </p:spPr>
      </p:cxnSp>
      <p:sp>
        <p:nvSpPr>
          <p:cNvPr id="221" name="Google Shape;221;p45"/>
          <p:cNvSpPr txBox="1">
            <a:spLocks noGrp="1"/>
          </p:cNvSpPr>
          <p:nvPr>
            <p:ph type="title"/>
          </p:nvPr>
        </p:nvSpPr>
        <p:spPr>
          <a:xfrm>
            <a:off x="457200" y="1238075"/>
            <a:ext cx="8229600" cy="147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2" name="Google Shape;222;p4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22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224"/>
        <p:cNvGrpSpPr/>
        <p:nvPr/>
      </p:nvGrpSpPr>
      <p:grpSpPr>
        <a:xfrm>
          <a:off x="0" y="0"/>
          <a:ext cx="0" cy="0"/>
          <a:chOff x="0" y="0"/>
          <a:chExt cx="0" cy="0"/>
        </a:xfrm>
      </p:grpSpPr>
      <p:sp>
        <p:nvSpPr>
          <p:cNvPr id="225" name="Google Shape;225;p47"/>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311700" y="3410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800" b="1">
                <a:solidFill>
                  <a:srgbClr val="666666"/>
                </a:solidFill>
                <a:latin typeface="Dosis"/>
                <a:ea typeface="Dosis"/>
                <a:cs typeface="Dosis"/>
                <a:sym typeface="Dosis"/>
              </a:defRPr>
            </a:lvl1pPr>
            <a:lvl2pPr lvl="1" algn="l">
              <a:lnSpc>
                <a:spcPct val="100000"/>
              </a:lnSpc>
              <a:spcBef>
                <a:spcPts val="0"/>
              </a:spcBef>
              <a:spcAft>
                <a:spcPts val="0"/>
              </a:spcAft>
              <a:buSzPts val="2800"/>
              <a:buNone/>
              <a:defRPr sz="3600" b="1">
                <a:latin typeface="Dosis"/>
                <a:ea typeface="Dosis"/>
                <a:cs typeface="Dosis"/>
                <a:sym typeface="Dosis"/>
              </a:defRPr>
            </a:lvl2pPr>
            <a:lvl3pPr lvl="2" algn="l">
              <a:lnSpc>
                <a:spcPct val="100000"/>
              </a:lnSpc>
              <a:spcBef>
                <a:spcPts val="0"/>
              </a:spcBef>
              <a:spcAft>
                <a:spcPts val="0"/>
              </a:spcAft>
              <a:buSzPts val="2800"/>
              <a:buNone/>
              <a:defRPr sz="3600" b="1">
                <a:latin typeface="Dosis"/>
                <a:ea typeface="Dosis"/>
                <a:cs typeface="Dosis"/>
                <a:sym typeface="Dosis"/>
              </a:defRPr>
            </a:lvl3pPr>
            <a:lvl4pPr lvl="3" algn="l">
              <a:lnSpc>
                <a:spcPct val="100000"/>
              </a:lnSpc>
              <a:spcBef>
                <a:spcPts val="0"/>
              </a:spcBef>
              <a:spcAft>
                <a:spcPts val="0"/>
              </a:spcAft>
              <a:buSzPts val="2800"/>
              <a:buNone/>
              <a:defRPr sz="3600" b="1">
                <a:latin typeface="Dosis"/>
                <a:ea typeface="Dosis"/>
                <a:cs typeface="Dosis"/>
                <a:sym typeface="Dosis"/>
              </a:defRPr>
            </a:lvl4pPr>
            <a:lvl5pPr lvl="4" algn="l">
              <a:lnSpc>
                <a:spcPct val="100000"/>
              </a:lnSpc>
              <a:spcBef>
                <a:spcPts val="0"/>
              </a:spcBef>
              <a:spcAft>
                <a:spcPts val="0"/>
              </a:spcAft>
              <a:buSzPts val="2800"/>
              <a:buNone/>
              <a:defRPr sz="3600" b="1">
                <a:latin typeface="Dosis"/>
                <a:ea typeface="Dosis"/>
                <a:cs typeface="Dosis"/>
                <a:sym typeface="Dosis"/>
              </a:defRPr>
            </a:lvl5pPr>
            <a:lvl6pPr lvl="5" algn="l">
              <a:lnSpc>
                <a:spcPct val="100000"/>
              </a:lnSpc>
              <a:spcBef>
                <a:spcPts val="0"/>
              </a:spcBef>
              <a:spcAft>
                <a:spcPts val="0"/>
              </a:spcAft>
              <a:buSzPts val="2800"/>
              <a:buNone/>
              <a:defRPr sz="3600" b="1">
                <a:latin typeface="Dosis"/>
                <a:ea typeface="Dosis"/>
                <a:cs typeface="Dosis"/>
                <a:sym typeface="Dosis"/>
              </a:defRPr>
            </a:lvl6pPr>
            <a:lvl7pPr lvl="6" algn="l">
              <a:lnSpc>
                <a:spcPct val="100000"/>
              </a:lnSpc>
              <a:spcBef>
                <a:spcPts val="0"/>
              </a:spcBef>
              <a:spcAft>
                <a:spcPts val="0"/>
              </a:spcAft>
              <a:buSzPts val="2800"/>
              <a:buNone/>
              <a:defRPr sz="3600" b="1">
                <a:latin typeface="Dosis"/>
                <a:ea typeface="Dosis"/>
                <a:cs typeface="Dosis"/>
                <a:sym typeface="Dosis"/>
              </a:defRPr>
            </a:lvl7pPr>
            <a:lvl8pPr lvl="7" algn="l">
              <a:lnSpc>
                <a:spcPct val="100000"/>
              </a:lnSpc>
              <a:spcBef>
                <a:spcPts val="0"/>
              </a:spcBef>
              <a:spcAft>
                <a:spcPts val="0"/>
              </a:spcAft>
              <a:buSzPts val="2800"/>
              <a:buNone/>
              <a:defRPr sz="3600" b="1">
                <a:latin typeface="Dosis"/>
                <a:ea typeface="Dosis"/>
                <a:cs typeface="Dosis"/>
                <a:sym typeface="Dosis"/>
              </a:defRPr>
            </a:lvl8pPr>
            <a:lvl9pPr lvl="8" algn="l">
              <a:lnSpc>
                <a:spcPct val="100000"/>
              </a:lnSpc>
              <a:spcBef>
                <a:spcPts val="0"/>
              </a:spcBef>
              <a:spcAft>
                <a:spcPts val="0"/>
              </a:spcAft>
              <a:buSzPts val="2800"/>
              <a:buNone/>
              <a:defRPr sz="3600" b="1">
                <a:latin typeface="Dosis"/>
                <a:ea typeface="Dosis"/>
                <a:cs typeface="Dosis"/>
                <a:sym typeface="Dosis"/>
              </a:defRPr>
            </a:lvl9pPr>
          </a:lstStyle>
          <a:p>
            <a:endParaRPr/>
          </a:p>
        </p:txBody>
      </p:sp>
      <p:sp>
        <p:nvSpPr>
          <p:cNvPr id="229" name="Google Shape;229;p48"/>
          <p:cNvSpPr txBox="1">
            <a:spLocks noGrp="1"/>
          </p:cNvSpPr>
          <p:nvPr>
            <p:ph type="subTitle" idx="1"/>
          </p:nvPr>
        </p:nvSpPr>
        <p:spPr>
          <a:xfrm>
            <a:off x="2249850" y="606800"/>
            <a:ext cx="4644300" cy="24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a:endParaRPr/>
          </a:p>
        </p:txBody>
      </p:sp>
      <p:sp>
        <p:nvSpPr>
          <p:cNvPr id="230" name="Google Shape;230;p48"/>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8"/>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8"/>
          <p:cNvSpPr txBox="1">
            <a:spLocks noGrp="1"/>
          </p:cNvSpPr>
          <p:nvPr>
            <p:ph type="sldNum" idx="12"/>
          </p:nvPr>
        </p:nvSpPr>
        <p:spPr>
          <a:xfrm>
            <a:off x="8421384" y="1382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33" name="Google Shape;233;p48"/>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666666"/>
                </a:solidFill>
                <a:latin typeface="Open Sans"/>
                <a:ea typeface="Open Sans"/>
                <a:cs typeface="Open Sans"/>
                <a:sym typeface="Open Sans"/>
              </a:rPr>
              <a:t>freegoogleslidestemplates.com</a:t>
            </a:r>
            <a:endParaRPr sz="1000" b="0" i="0" u="none" strike="noStrike" cap="none">
              <a:solidFill>
                <a:srgbClr val="666666"/>
              </a:solidFill>
              <a:latin typeface="Open Sans"/>
              <a:ea typeface="Open Sans"/>
              <a:cs typeface="Open Sans"/>
              <a:sym typeface="Open Sans"/>
            </a:endParaRPr>
          </a:p>
        </p:txBody>
      </p:sp>
      <p:grpSp>
        <p:nvGrpSpPr>
          <p:cNvPr id="234" name="Google Shape;234;p48"/>
          <p:cNvGrpSpPr/>
          <p:nvPr/>
        </p:nvGrpSpPr>
        <p:grpSpPr>
          <a:xfrm>
            <a:off x="197970" y="4683259"/>
            <a:ext cx="297191" cy="365407"/>
            <a:chOff x="2149550" y="2870305"/>
            <a:chExt cx="378395" cy="465250"/>
          </a:xfrm>
        </p:grpSpPr>
        <p:sp>
          <p:nvSpPr>
            <p:cNvPr id="235" name="Google Shape;235;p48"/>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6" name="Google Shape;236;p48"/>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7" name="Google Shape;237;p48"/>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8" name="Google Shape;238;p48"/>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1">
  <p:cSld name="One column text">
    <p:spTree>
      <p:nvGrpSpPr>
        <p:cNvPr id="1" name="Shape 239"/>
        <p:cNvGrpSpPr/>
        <p:nvPr/>
      </p:nvGrpSpPr>
      <p:grpSpPr>
        <a:xfrm>
          <a:off x="0" y="0"/>
          <a:ext cx="0" cy="0"/>
          <a:chOff x="0" y="0"/>
          <a:chExt cx="0" cy="0"/>
        </a:xfrm>
      </p:grpSpPr>
      <p:sp>
        <p:nvSpPr>
          <p:cNvPr id="240" name="Google Shape;240;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800"/>
              <a:buFont typeface="Arial"/>
              <a:buNone/>
              <a:defRPr sz="2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400">
                <a:solidFill>
                  <a:schemeClr val="dk1"/>
                </a:solidFill>
              </a:defRPr>
            </a:lvl2pPr>
            <a:lvl3pPr lvl="2" algn="l">
              <a:lnSpc>
                <a:spcPct val="100000"/>
              </a:lnSpc>
              <a:spcBef>
                <a:spcPts val="0"/>
              </a:spcBef>
              <a:spcAft>
                <a:spcPts val="0"/>
              </a:spcAft>
              <a:buClr>
                <a:schemeClr val="dk1"/>
              </a:buClr>
              <a:buSzPts val="2800"/>
              <a:buFont typeface="Arial"/>
              <a:buNone/>
              <a:defRPr sz="2400">
                <a:solidFill>
                  <a:schemeClr val="dk1"/>
                </a:solidFill>
              </a:defRPr>
            </a:lvl3pPr>
            <a:lvl4pPr lvl="3" algn="l">
              <a:lnSpc>
                <a:spcPct val="100000"/>
              </a:lnSpc>
              <a:spcBef>
                <a:spcPts val="0"/>
              </a:spcBef>
              <a:spcAft>
                <a:spcPts val="0"/>
              </a:spcAft>
              <a:buClr>
                <a:schemeClr val="dk1"/>
              </a:buClr>
              <a:buSzPts val="2800"/>
              <a:buFont typeface="Arial"/>
              <a:buNone/>
              <a:defRPr sz="2400">
                <a:solidFill>
                  <a:schemeClr val="dk1"/>
                </a:solidFill>
              </a:defRPr>
            </a:lvl4pPr>
            <a:lvl5pPr lvl="4" algn="l">
              <a:lnSpc>
                <a:spcPct val="100000"/>
              </a:lnSpc>
              <a:spcBef>
                <a:spcPts val="0"/>
              </a:spcBef>
              <a:spcAft>
                <a:spcPts val="0"/>
              </a:spcAft>
              <a:buClr>
                <a:schemeClr val="dk1"/>
              </a:buClr>
              <a:buSzPts val="2800"/>
              <a:buFont typeface="Arial"/>
              <a:buNone/>
              <a:defRPr sz="2400">
                <a:solidFill>
                  <a:schemeClr val="dk1"/>
                </a:solidFill>
              </a:defRPr>
            </a:lvl5pPr>
            <a:lvl6pPr lvl="5" algn="l">
              <a:lnSpc>
                <a:spcPct val="100000"/>
              </a:lnSpc>
              <a:spcBef>
                <a:spcPts val="0"/>
              </a:spcBef>
              <a:spcAft>
                <a:spcPts val="0"/>
              </a:spcAft>
              <a:buClr>
                <a:schemeClr val="dk1"/>
              </a:buClr>
              <a:buSzPts val="2800"/>
              <a:buFont typeface="Arial"/>
              <a:buNone/>
              <a:defRPr sz="2400">
                <a:solidFill>
                  <a:schemeClr val="dk1"/>
                </a:solidFill>
              </a:defRPr>
            </a:lvl6pPr>
            <a:lvl7pPr lvl="6" algn="l">
              <a:lnSpc>
                <a:spcPct val="100000"/>
              </a:lnSpc>
              <a:spcBef>
                <a:spcPts val="0"/>
              </a:spcBef>
              <a:spcAft>
                <a:spcPts val="0"/>
              </a:spcAft>
              <a:buClr>
                <a:schemeClr val="dk1"/>
              </a:buClr>
              <a:buSzPts val="2800"/>
              <a:buFont typeface="Arial"/>
              <a:buNone/>
              <a:defRPr sz="2400">
                <a:solidFill>
                  <a:schemeClr val="dk1"/>
                </a:solidFill>
              </a:defRPr>
            </a:lvl7pPr>
            <a:lvl8pPr lvl="7" algn="l">
              <a:lnSpc>
                <a:spcPct val="100000"/>
              </a:lnSpc>
              <a:spcBef>
                <a:spcPts val="0"/>
              </a:spcBef>
              <a:spcAft>
                <a:spcPts val="0"/>
              </a:spcAft>
              <a:buClr>
                <a:schemeClr val="dk1"/>
              </a:buClr>
              <a:buSzPts val="2800"/>
              <a:buFont typeface="Arial"/>
              <a:buNone/>
              <a:defRPr sz="2400">
                <a:solidFill>
                  <a:schemeClr val="dk1"/>
                </a:solidFill>
              </a:defRPr>
            </a:lvl8pPr>
            <a:lvl9pPr lvl="8" algn="l">
              <a:lnSpc>
                <a:spcPct val="100000"/>
              </a:lnSpc>
              <a:spcBef>
                <a:spcPts val="0"/>
              </a:spcBef>
              <a:spcAft>
                <a:spcPts val="0"/>
              </a:spcAft>
              <a:buClr>
                <a:schemeClr val="dk1"/>
              </a:buClr>
              <a:buSzPts val="2800"/>
              <a:buFont typeface="Arial"/>
              <a:buNone/>
              <a:defRPr sz="2400">
                <a:solidFill>
                  <a:schemeClr val="dk1"/>
                </a:solidFill>
              </a:defRPr>
            </a:lvl9pPr>
          </a:lstStyle>
          <a:p>
            <a:endParaRPr/>
          </a:p>
        </p:txBody>
      </p:sp>
      <p:sp>
        <p:nvSpPr>
          <p:cNvPr id="241" name="Google Shape;241;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42" name="Google Shape;242;p4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4" name="Google Shape;124;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5" name="Google Shape;12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hyperlink" Target="https://vendasta-1.wistia.com/medias/57m4hjr580" TargetMode="External"/><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hyperlink" Target="https://vendasta-1.wistia.com/medias/pn3p0as7sx" TargetMode="External"/><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50"/>
          <p:cNvSpPr/>
          <p:nvPr/>
        </p:nvSpPr>
        <p:spPr>
          <a:xfrm>
            <a:off x="0" y="74"/>
            <a:ext cx="9144000" cy="5143500"/>
          </a:xfrm>
          <a:prstGeom prst="rect">
            <a:avLst/>
          </a:prstGeom>
          <a:solidFill>
            <a:srgbClr val="31A9E0"/>
          </a:solidFill>
          <a:ln w="9525" cap="flat" cmpd="sng">
            <a:solidFill>
              <a:srgbClr val="31A9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Montserrat"/>
              <a:ea typeface="Montserrat"/>
              <a:cs typeface="Montserrat"/>
              <a:sym typeface="Montserrat"/>
            </a:endParaRPr>
          </a:p>
        </p:txBody>
      </p:sp>
      <p:pic>
        <p:nvPicPr>
          <p:cNvPr id="248" name="Google Shape;248;p50" descr="shadow curve.png"/>
          <p:cNvPicPr preferRelativeResize="0"/>
          <p:nvPr/>
        </p:nvPicPr>
        <p:blipFill rotWithShape="1">
          <a:blip r:embed="rId4">
            <a:alphaModFix/>
          </a:blip>
          <a:srcRect/>
          <a:stretch/>
        </p:blipFill>
        <p:spPr>
          <a:xfrm>
            <a:off x="0" y="1556996"/>
            <a:ext cx="9143999" cy="424450"/>
          </a:xfrm>
          <a:prstGeom prst="rect">
            <a:avLst/>
          </a:prstGeom>
          <a:noFill/>
          <a:ln>
            <a:noFill/>
          </a:ln>
        </p:spPr>
      </p:pic>
      <p:sp>
        <p:nvSpPr>
          <p:cNvPr id="249" name="Google Shape;249;p50"/>
          <p:cNvSpPr txBox="1"/>
          <p:nvPr/>
        </p:nvSpPr>
        <p:spPr>
          <a:xfrm>
            <a:off x="0" y="0"/>
            <a:ext cx="9144000" cy="1633200"/>
          </a:xfrm>
          <a:prstGeom prst="rect">
            <a:avLst/>
          </a:prstGeom>
          <a:solidFill>
            <a:srgbClr val="FFFFFF"/>
          </a:solidFill>
          <a:ln>
            <a:noFill/>
          </a:ln>
        </p:spPr>
        <p:txBody>
          <a:bodyPr spcFirstLastPara="1" wrap="square" lIns="45725" tIns="45725" rIns="45725" bIns="45725" anchor="b" anchorCtr="0">
            <a:noAutofit/>
          </a:bodyPr>
          <a:lstStyle/>
          <a:p>
            <a:pPr marL="0" marR="0" lvl="0" indent="0" algn="l" rtl="0">
              <a:lnSpc>
                <a:spcPct val="100000"/>
              </a:lnSpc>
              <a:spcBef>
                <a:spcPts val="0"/>
              </a:spcBef>
              <a:spcAft>
                <a:spcPts val="500"/>
              </a:spcAft>
              <a:buClr>
                <a:srgbClr val="000000"/>
              </a:buClr>
              <a:buSzPts val="900"/>
              <a:buFont typeface="Arial"/>
              <a:buNone/>
            </a:pPr>
            <a:endParaRPr sz="900" b="1" i="0" u="none" strike="noStrike" cap="none">
              <a:solidFill>
                <a:srgbClr val="FFFFFF"/>
              </a:solidFill>
              <a:latin typeface="Montserrat"/>
              <a:ea typeface="Montserrat"/>
              <a:cs typeface="Montserrat"/>
              <a:sym typeface="Montserrat"/>
            </a:endParaRPr>
          </a:p>
        </p:txBody>
      </p:sp>
      <p:sp>
        <p:nvSpPr>
          <p:cNvPr id="250" name="Google Shape;250;p50"/>
          <p:cNvSpPr txBox="1"/>
          <p:nvPr/>
        </p:nvSpPr>
        <p:spPr>
          <a:xfrm>
            <a:off x="0" y="3635250"/>
            <a:ext cx="9144000" cy="1508400"/>
          </a:xfrm>
          <a:prstGeom prst="rect">
            <a:avLst/>
          </a:prstGeom>
          <a:solidFill>
            <a:srgbClr val="FFFFFF"/>
          </a:solidFill>
          <a:ln>
            <a:noFill/>
          </a:ln>
        </p:spPr>
        <p:txBody>
          <a:bodyPr spcFirstLastPara="1" wrap="square" lIns="45725" tIns="45725" rIns="45725" bIns="45725" anchor="b" anchorCtr="0">
            <a:noAutofit/>
          </a:bodyPr>
          <a:lstStyle/>
          <a:p>
            <a:pPr marL="0" marR="0" lvl="0" indent="0" algn="l" rtl="0">
              <a:lnSpc>
                <a:spcPct val="100000"/>
              </a:lnSpc>
              <a:spcBef>
                <a:spcPts val="0"/>
              </a:spcBef>
              <a:spcAft>
                <a:spcPts val="500"/>
              </a:spcAft>
              <a:buClr>
                <a:srgbClr val="000000"/>
              </a:buClr>
              <a:buSzPts val="900"/>
              <a:buFont typeface="Arial"/>
              <a:buNone/>
            </a:pPr>
            <a:endParaRPr sz="900" b="1" i="0" u="none" strike="noStrike" cap="none">
              <a:solidFill>
                <a:srgbClr val="FFFFFF"/>
              </a:solidFill>
              <a:latin typeface="Montserrat"/>
              <a:ea typeface="Montserrat"/>
              <a:cs typeface="Montserrat"/>
              <a:sym typeface="Montserrat"/>
            </a:endParaRPr>
          </a:p>
        </p:txBody>
      </p:sp>
      <p:sp>
        <p:nvSpPr>
          <p:cNvPr id="251" name="Google Shape;251;p50"/>
          <p:cNvSpPr/>
          <p:nvPr/>
        </p:nvSpPr>
        <p:spPr>
          <a:xfrm>
            <a:off x="0" y="3680850"/>
            <a:ext cx="9144000" cy="62400"/>
          </a:xfrm>
          <a:prstGeom prst="rect">
            <a:avLst/>
          </a:prstGeom>
          <a:solidFill>
            <a:srgbClr val="47B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p:nvPr/>
        </p:nvSpPr>
        <p:spPr>
          <a:xfrm>
            <a:off x="0" y="1524975"/>
            <a:ext cx="9144000" cy="62400"/>
          </a:xfrm>
          <a:prstGeom prst="rect">
            <a:avLst/>
          </a:prstGeom>
          <a:solidFill>
            <a:srgbClr val="47B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0"/>
          <p:cNvSpPr txBox="1"/>
          <p:nvPr/>
        </p:nvSpPr>
        <p:spPr>
          <a:xfrm>
            <a:off x="95850" y="0"/>
            <a:ext cx="8952300" cy="163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a:latin typeface="Montserrat"/>
                <a:ea typeface="Montserrat"/>
                <a:cs typeface="Montserrat"/>
                <a:sym typeface="Montserrat"/>
              </a:rPr>
              <a:t>Listings Suite</a:t>
            </a:r>
            <a:endParaRPr sz="1800">
              <a:latin typeface="Montserrat"/>
              <a:ea typeface="Montserrat"/>
              <a:cs typeface="Montserrat"/>
              <a:sym typeface="Montserrat"/>
            </a:endParaRPr>
          </a:p>
        </p:txBody>
      </p:sp>
      <p:sp>
        <p:nvSpPr>
          <p:cNvPr id="254" name="Google Shape;254;p50"/>
          <p:cNvSpPr/>
          <p:nvPr/>
        </p:nvSpPr>
        <p:spPr>
          <a:xfrm>
            <a:off x="4097250" y="213655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0"/>
          <p:cNvSpPr/>
          <p:nvPr/>
        </p:nvSpPr>
        <p:spPr>
          <a:xfrm>
            <a:off x="4092800" y="2136575"/>
            <a:ext cx="949500" cy="94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50"/>
          <p:cNvPicPr preferRelativeResize="0"/>
          <p:nvPr/>
        </p:nvPicPr>
        <p:blipFill>
          <a:blip r:embed="rId5">
            <a:alphaModFix/>
          </a:blip>
          <a:stretch>
            <a:fillRect/>
          </a:stretch>
        </p:blipFill>
        <p:spPr>
          <a:xfrm>
            <a:off x="4138950" y="2178262"/>
            <a:ext cx="866100" cy="866100"/>
          </a:xfrm>
          <a:prstGeom prst="rect">
            <a:avLst/>
          </a:prstGeom>
          <a:noFill/>
          <a:ln>
            <a:noFill/>
          </a:ln>
        </p:spPr>
      </p:pic>
      <p:pic>
        <p:nvPicPr>
          <p:cNvPr id="257" name="Google Shape;257;p50"/>
          <p:cNvPicPr preferRelativeResize="0"/>
          <p:nvPr/>
        </p:nvPicPr>
        <p:blipFill>
          <a:blip r:embed="rId6">
            <a:alphaModFix/>
          </a:blip>
          <a:stretch>
            <a:fillRect/>
          </a:stretch>
        </p:blipFill>
        <p:spPr>
          <a:xfrm>
            <a:off x="0" y="1633200"/>
            <a:ext cx="9144001" cy="2001900"/>
          </a:xfrm>
          <a:prstGeom prst="rect">
            <a:avLst/>
          </a:prstGeom>
          <a:noFill/>
          <a:ln>
            <a:noFill/>
          </a:ln>
        </p:spPr>
      </p:pic>
      <p:sp>
        <p:nvSpPr>
          <p:cNvPr id="258" name="Google Shape;258;p50"/>
          <p:cNvSpPr/>
          <p:nvPr/>
        </p:nvSpPr>
        <p:spPr>
          <a:xfrm>
            <a:off x="-175625" y="1610363"/>
            <a:ext cx="9516000" cy="2001900"/>
          </a:xfrm>
          <a:prstGeom prst="rect">
            <a:avLst/>
          </a:prstGeom>
          <a:solidFill>
            <a:srgbClr val="47B65D">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50"/>
          <p:cNvPicPr preferRelativeResize="0"/>
          <p:nvPr/>
        </p:nvPicPr>
        <p:blipFill>
          <a:blip r:embed="rId7">
            <a:alphaModFix/>
          </a:blip>
          <a:stretch>
            <a:fillRect/>
          </a:stretch>
        </p:blipFill>
        <p:spPr>
          <a:xfrm>
            <a:off x="3969325" y="2036000"/>
            <a:ext cx="1196450" cy="1196450"/>
          </a:xfrm>
          <a:prstGeom prst="rect">
            <a:avLst/>
          </a:prstGeom>
          <a:noFill/>
          <a:ln>
            <a:noFill/>
          </a:ln>
        </p:spPr>
      </p:pic>
      <p:sp>
        <p:nvSpPr>
          <p:cNvPr id="260" name="Google Shape;260;p50"/>
          <p:cNvSpPr/>
          <p:nvPr/>
        </p:nvSpPr>
        <p:spPr>
          <a:xfrm>
            <a:off x="3942300" y="2036025"/>
            <a:ext cx="1223400" cy="1196400"/>
          </a:xfrm>
          <a:prstGeom prst="ellipse">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9"/>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Demos</a:t>
            </a:r>
            <a:endParaRPr sz="1400" i="0" u="none" strike="noStrike" cap="none">
              <a:solidFill>
                <a:srgbClr val="000000"/>
              </a:solidFill>
              <a:latin typeface="Montserrat"/>
              <a:ea typeface="Montserrat"/>
              <a:cs typeface="Montserrat"/>
              <a:sym typeface="Montserrat"/>
            </a:endParaRPr>
          </a:p>
        </p:txBody>
      </p:sp>
      <p:sp>
        <p:nvSpPr>
          <p:cNvPr id="392" name="Google Shape;392;p59"/>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93" name="Google Shape;393;p59"/>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94" name="Google Shape;394;p59"/>
          <p:cNvGrpSpPr/>
          <p:nvPr/>
        </p:nvGrpSpPr>
        <p:grpSpPr>
          <a:xfrm>
            <a:off x="8162012" y="26901"/>
            <a:ext cx="949474" cy="949474"/>
            <a:chOff x="8162012" y="26901"/>
            <a:chExt cx="949474" cy="949474"/>
          </a:xfrm>
        </p:grpSpPr>
        <p:sp>
          <p:nvSpPr>
            <p:cNvPr id="395" name="Google Shape;395;p59"/>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59"/>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97" name="Google Shape;397;p59"/>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59"/>
          <p:cNvPicPr preferRelativeResize="0"/>
          <p:nvPr/>
        </p:nvPicPr>
        <p:blipFill>
          <a:blip r:embed="rId4">
            <a:alphaModFix/>
          </a:blip>
          <a:stretch>
            <a:fillRect/>
          </a:stretch>
        </p:blipFill>
        <p:spPr>
          <a:xfrm>
            <a:off x="8220675" y="85578"/>
            <a:ext cx="832125" cy="832147"/>
          </a:xfrm>
          <a:prstGeom prst="rect">
            <a:avLst/>
          </a:prstGeom>
          <a:noFill/>
          <a:ln>
            <a:noFill/>
          </a:ln>
        </p:spPr>
      </p:pic>
      <p:pic>
        <p:nvPicPr>
          <p:cNvPr id="399" name="Google Shape;399;p59"/>
          <p:cNvPicPr preferRelativeResize="0"/>
          <p:nvPr/>
        </p:nvPicPr>
        <p:blipFill>
          <a:blip r:embed="rId5">
            <a:alphaModFix/>
          </a:blip>
          <a:stretch>
            <a:fillRect/>
          </a:stretch>
        </p:blipFill>
        <p:spPr>
          <a:xfrm>
            <a:off x="8220688" y="85577"/>
            <a:ext cx="832125" cy="832147"/>
          </a:xfrm>
          <a:prstGeom prst="rect">
            <a:avLst/>
          </a:prstGeom>
          <a:noFill/>
          <a:ln>
            <a:noFill/>
          </a:ln>
        </p:spPr>
      </p:pic>
      <p:pic>
        <p:nvPicPr>
          <p:cNvPr id="400" name="Google Shape;400;p59">
            <a:hlinkClick r:id="rId6"/>
          </p:cNvPr>
          <p:cNvPicPr preferRelativeResize="0"/>
          <p:nvPr/>
        </p:nvPicPr>
        <p:blipFill>
          <a:blip r:embed="rId7">
            <a:alphaModFix/>
          </a:blip>
          <a:stretch>
            <a:fillRect/>
          </a:stretch>
        </p:blipFill>
        <p:spPr>
          <a:xfrm>
            <a:off x="2981425" y="1300537"/>
            <a:ext cx="2929100" cy="1613751"/>
          </a:xfrm>
          <a:prstGeom prst="rect">
            <a:avLst/>
          </a:prstGeom>
          <a:noFill/>
          <a:ln>
            <a:noFill/>
          </a:ln>
        </p:spPr>
      </p:pic>
      <p:sp>
        <p:nvSpPr>
          <p:cNvPr id="401" name="Google Shape;401;p59"/>
          <p:cNvSpPr txBox="1"/>
          <p:nvPr/>
        </p:nvSpPr>
        <p:spPr>
          <a:xfrm>
            <a:off x="2955425" y="2844788"/>
            <a:ext cx="2981100" cy="23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Listing Builder</a:t>
            </a:r>
            <a:endParaRPr sz="1200">
              <a:latin typeface="Open Sans"/>
              <a:ea typeface="Open Sans"/>
              <a:cs typeface="Open Sans"/>
              <a:sym typeface="Open Sans"/>
            </a:endParaRPr>
          </a:p>
        </p:txBody>
      </p:sp>
      <p:sp>
        <p:nvSpPr>
          <p:cNvPr id="402" name="Google Shape;402;p59"/>
          <p:cNvSpPr txBox="1"/>
          <p:nvPr/>
        </p:nvSpPr>
        <p:spPr>
          <a:xfrm>
            <a:off x="3125338" y="4815175"/>
            <a:ext cx="2981100" cy="23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Listing Sync Pro powered by Yext</a:t>
            </a:r>
            <a:endParaRPr sz="1200">
              <a:latin typeface="Open Sans"/>
              <a:ea typeface="Open Sans"/>
              <a:cs typeface="Open Sans"/>
              <a:sym typeface="Open Sans"/>
            </a:endParaRPr>
          </a:p>
        </p:txBody>
      </p:sp>
      <p:pic>
        <p:nvPicPr>
          <p:cNvPr id="403" name="Google Shape;403;p59">
            <a:hlinkClick r:id="rId8"/>
          </p:cNvPr>
          <p:cNvPicPr preferRelativeResize="0"/>
          <p:nvPr/>
        </p:nvPicPr>
        <p:blipFill>
          <a:blip r:embed="rId9">
            <a:alphaModFix/>
          </a:blip>
          <a:stretch>
            <a:fillRect/>
          </a:stretch>
        </p:blipFill>
        <p:spPr>
          <a:xfrm>
            <a:off x="3037556" y="3157368"/>
            <a:ext cx="2816849" cy="1785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sp>
        <p:nvSpPr>
          <p:cNvPr id="266" name="Google Shape;266;p51"/>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We believe businesses have the right to...</a:t>
            </a:r>
            <a:endParaRPr sz="1000" b="0" i="0" u="none" strike="noStrike" cap="none">
              <a:solidFill>
                <a:srgbClr val="F0C632"/>
              </a:solidFill>
              <a:latin typeface="Montserrat"/>
              <a:ea typeface="Montserrat"/>
              <a:cs typeface="Montserrat"/>
              <a:sym typeface="Montserrat"/>
            </a:endParaRPr>
          </a:p>
        </p:txBody>
      </p:sp>
      <p:sp>
        <p:nvSpPr>
          <p:cNvPr id="267" name="Google Shape;267;p51"/>
          <p:cNvSpPr txBox="1"/>
          <p:nvPr/>
        </p:nvSpPr>
        <p:spPr>
          <a:xfrm>
            <a:off x="0" y="1293450"/>
            <a:ext cx="9144000" cy="66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600" b="1" i="0" u="none" strike="noStrike" cap="none">
                <a:solidFill>
                  <a:srgbClr val="000000"/>
                </a:solidFill>
                <a:latin typeface="Montserrat"/>
                <a:ea typeface="Montserrat"/>
                <a:cs typeface="Montserrat"/>
                <a:sym typeface="Montserrat"/>
              </a:rPr>
              <a:t>Businesses should have the </a:t>
            </a:r>
            <a:r>
              <a:rPr lang="en" sz="2600" b="1" i="0" u="none" strike="noStrike" cap="none">
                <a:solidFill>
                  <a:srgbClr val="47B65D"/>
                </a:solidFill>
                <a:latin typeface="Montserrat"/>
                <a:ea typeface="Montserrat"/>
                <a:cs typeface="Montserrat"/>
                <a:sym typeface="Montserrat"/>
              </a:rPr>
              <a:t>ability</a:t>
            </a:r>
            <a:r>
              <a:rPr lang="en" sz="2600" b="1" i="0" u="none" strike="noStrike" cap="none">
                <a:solidFill>
                  <a:srgbClr val="000000"/>
                </a:solidFill>
                <a:latin typeface="Montserrat"/>
                <a:ea typeface="Montserrat"/>
                <a:cs typeface="Montserrat"/>
                <a:sym typeface="Montserrat"/>
              </a:rPr>
              <a:t> to...</a:t>
            </a:r>
            <a:endParaRPr sz="2600" b="1" i="0" u="none" strike="noStrike" cap="none">
              <a:solidFill>
                <a:srgbClr val="222222"/>
              </a:solidFill>
              <a:latin typeface="Montserrat"/>
              <a:ea typeface="Montserrat"/>
              <a:cs typeface="Montserrat"/>
              <a:sym typeface="Montserrat"/>
            </a:endParaRPr>
          </a:p>
        </p:txBody>
      </p:sp>
      <p:sp>
        <p:nvSpPr>
          <p:cNvPr id="268" name="Google Shape;268;p51"/>
          <p:cNvSpPr/>
          <p:nvPr/>
        </p:nvSpPr>
        <p:spPr>
          <a:xfrm>
            <a:off x="1231275" y="2107600"/>
            <a:ext cx="2099100" cy="17892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2400" b="1">
                <a:latin typeface="Open Sans"/>
                <a:ea typeface="Open Sans"/>
                <a:cs typeface="Open Sans"/>
                <a:sym typeface="Open Sans"/>
              </a:rPr>
              <a:t>Be found and accurate</a:t>
            </a:r>
            <a:endParaRPr sz="2400" b="1">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
                <a:latin typeface="Open Sans"/>
                <a:ea typeface="Open Sans"/>
                <a:cs typeface="Open Sans"/>
                <a:sym typeface="Open Sans"/>
              </a:rPr>
              <a:t>Online, offline, and on mobile devices</a:t>
            </a:r>
            <a:endParaRPr>
              <a:latin typeface="Open Sans"/>
              <a:ea typeface="Open Sans"/>
              <a:cs typeface="Open Sans"/>
              <a:sym typeface="Open Sans"/>
            </a:endParaRPr>
          </a:p>
        </p:txBody>
      </p:sp>
      <p:sp>
        <p:nvSpPr>
          <p:cNvPr id="269" name="Google Shape;269;p51"/>
          <p:cNvSpPr/>
          <p:nvPr/>
        </p:nvSpPr>
        <p:spPr>
          <a:xfrm>
            <a:off x="3550375" y="2107600"/>
            <a:ext cx="2059500" cy="17892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2400" b="1">
                <a:latin typeface="Open Sans"/>
                <a:ea typeface="Open Sans"/>
                <a:cs typeface="Open Sans"/>
                <a:sym typeface="Open Sans"/>
              </a:rPr>
              <a:t>Make listing updates in real time</a:t>
            </a:r>
            <a:endParaRPr sz="2400" b="0" i="0" u="none" strike="noStrike" cap="none">
              <a:solidFill>
                <a:srgbClr val="000000"/>
              </a:solidFill>
              <a:latin typeface="Open Sans"/>
              <a:ea typeface="Open Sans"/>
              <a:cs typeface="Open Sans"/>
              <a:sym typeface="Open Sans"/>
            </a:endParaRPr>
          </a:p>
        </p:txBody>
      </p:sp>
      <p:grpSp>
        <p:nvGrpSpPr>
          <p:cNvPr id="270" name="Google Shape;270;p51"/>
          <p:cNvGrpSpPr/>
          <p:nvPr/>
        </p:nvGrpSpPr>
        <p:grpSpPr>
          <a:xfrm>
            <a:off x="8162012" y="26901"/>
            <a:ext cx="949474" cy="949474"/>
            <a:chOff x="8162012" y="26901"/>
            <a:chExt cx="949474" cy="949474"/>
          </a:xfrm>
        </p:grpSpPr>
        <p:sp>
          <p:nvSpPr>
            <p:cNvPr id="271" name="Google Shape;271;p51"/>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273" name="Google Shape;273;p51"/>
          <p:cNvSpPr/>
          <p:nvPr/>
        </p:nvSpPr>
        <p:spPr>
          <a:xfrm>
            <a:off x="5932550" y="2107600"/>
            <a:ext cx="2012100" cy="17892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2200" b="1">
                <a:latin typeface="Open Sans"/>
                <a:ea typeface="Open Sans"/>
                <a:cs typeface="Open Sans"/>
                <a:sym typeface="Open Sans"/>
              </a:rPr>
              <a:t>See proof-of- performance</a:t>
            </a:r>
            <a:endParaRPr sz="2200" b="0" i="0" u="none" strike="noStrike" cap="none">
              <a:solidFill>
                <a:srgbClr val="000000"/>
              </a:solidFill>
              <a:latin typeface="Open Sans"/>
              <a:ea typeface="Open Sans"/>
              <a:cs typeface="Open Sans"/>
              <a:sym typeface="Open Sans"/>
            </a:endParaRPr>
          </a:p>
        </p:txBody>
      </p:sp>
      <p:sp>
        <p:nvSpPr>
          <p:cNvPr id="274" name="Google Shape;274;p51"/>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51"/>
          <p:cNvPicPr preferRelativeResize="0"/>
          <p:nvPr/>
        </p:nvPicPr>
        <p:blipFill>
          <a:blip r:embed="rId4">
            <a:alphaModFix/>
          </a:blip>
          <a:stretch>
            <a:fillRect/>
          </a:stretch>
        </p:blipFill>
        <p:spPr>
          <a:xfrm flipH="1">
            <a:off x="7476675" y="3499950"/>
            <a:ext cx="744000" cy="744000"/>
          </a:xfrm>
          <a:prstGeom prst="rect">
            <a:avLst/>
          </a:prstGeom>
          <a:noFill/>
          <a:ln>
            <a:noFill/>
          </a:ln>
        </p:spPr>
      </p:pic>
      <p:pic>
        <p:nvPicPr>
          <p:cNvPr id="276" name="Google Shape;276;p51"/>
          <p:cNvPicPr preferRelativeResize="0"/>
          <p:nvPr/>
        </p:nvPicPr>
        <p:blipFill>
          <a:blip r:embed="rId5">
            <a:alphaModFix/>
          </a:blip>
          <a:stretch>
            <a:fillRect/>
          </a:stretch>
        </p:blipFill>
        <p:spPr>
          <a:xfrm>
            <a:off x="8220675" y="85578"/>
            <a:ext cx="832125" cy="832147"/>
          </a:xfrm>
          <a:prstGeom prst="rect">
            <a:avLst/>
          </a:prstGeom>
          <a:noFill/>
          <a:ln>
            <a:noFill/>
          </a:ln>
        </p:spPr>
      </p:pic>
      <p:sp>
        <p:nvSpPr>
          <p:cNvPr id="277" name="Google Shape;277;p51"/>
          <p:cNvSpPr txBox="1"/>
          <p:nvPr/>
        </p:nvSpPr>
        <p:spPr>
          <a:xfrm>
            <a:off x="0" y="4258700"/>
            <a:ext cx="9144000" cy="66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600" b="1">
                <a:latin typeface="Montserrat"/>
                <a:ea typeface="Montserrat"/>
                <a:cs typeface="Montserrat"/>
                <a:sym typeface="Montserrat"/>
              </a:rPr>
              <a:t>from one location.</a:t>
            </a:r>
            <a:endParaRPr sz="2600" b="1" i="0" u="none" strike="noStrike" cap="none">
              <a:solidFill>
                <a:srgbClr val="222222"/>
              </a:solidFill>
              <a:latin typeface="Montserrat"/>
              <a:ea typeface="Montserrat"/>
              <a:cs typeface="Montserrat"/>
              <a:sym typeface="Montserrat"/>
            </a:endParaRPr>
          </a:p>
        </p:txBody>
      </p:sp>
      <p:pic>
        <p:nvPicPr>
          <p:cNvPr id="278" name="Google Shape;278;p51"/>
          <p:cNvPicPr preferRelativeResize="0"/>
          <p:nvPr/>
        </p:nvPicPr>
        <p:blipFill>
          <a:blip r:embed="rId6">
            <a:alphaModFix/>
          </a:blip>
          <a:stretch>
            <a:fillRect/>
          </a:stretch>
        </p:blipFill>
        <p:spPr>
          <a:xfrm>
            <a:off x="592850" y="3546725"/>
            <a:ext cx="802825" cy="802825"/>
          </a:xfrm>
          <a:prstGeom prst="rect">
            <a:avLst/>
          </a:prstGeom>
          <a:noFill/>
          <a:ln>
            <a:noFill/>
          </a:ln>
        </p:spPr>
      </p:pic>
      <p:pic>
        <p:nvPicPr>
          <p:cNvPr id="279" name="Google Shape;279;p51"/>
          <p:cNvPicPr preferRelativeResize="0"/>
          <p:nvPr/>
        </p:nvPicPr>
        <p:blipFill>
          <a:blip r:embed="rId7">
            <a:alphaModFix/>
          </a:blip>
          <a:stretch>
            <a:fillRect/>
          </a:stretch>
        </p:blipFill>
        <p:spPr>
          <a:xfrm>
            <a:off x="8220688" y="85577"/>
            <a:ext cx="832125" cy="8321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2"/>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What is the Listings Suite?</a:t>
            </a:r>
            <a:endParaRPr sz="1400" b="0" i="0" u="none" strike="noStrike" cap="none">
              <a:solidFill>
                <a:srgbClr val="000000"/>
              </a:solidFill>
              <a:latin typeface="Montserrat"/>
              <a:ea typeface="Montserrat"/>
              <a:cs typeface="Montserrat"/>
              <a:sym typeface="Montserrat"/>
            </a:endParaRPr>
          </a:p>
        </p:txBody>
      </p:sp>
      <p:sp>
        <p:nvSpPr>
          <p:cNvPr id="285" name="Google Shape;285;p52"/>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286" name="Google Shape;286;p52"/>
          <p:cNvSpPr txBox="1"/>
          <p:nvPr/>
        </p:nvSpPr>
        <p:spPr>
          <a:xfrm>
            <a:off x="276300" y="1772880"/>
            <a:ext cx="3432600" cy="3112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A </a:t>
            </a:r>
            <a:r>
              <a:rPr lang="en" sz="1800" b="1" i="1">
                <a:solidFill>
                  <a:srgbClr val="47B65D"/>
                </a:solidFill>
                <a:latin typeface="Open Sans"/>
                <a:ea typeface="Open Sans"/>
                <a:cs typeface="Open Sans"/>
                <a:sym typeface="Open Sans"/>
              </a:rPr>
              <a:t>listings management tool</a:t>
            </a:r>
            <a:r>
              <a:rPr lang="en" sz="1800" b="1">
                <a:solidFill>
                  <a:srgbClr val="47B65D"/>
                </a:solidFill>
                <a:latin typeface="Open Sans"/>
                <a:ea typeface="Open Sans"/>
                <a:cs typeface="Open Sans"/>
                <a:sym typeface="Open Sans"/>
              </a:rPr>
              <a:t> that allows you to:</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Push listing data to aggregators and straight to directories</a:t>
            </a:r>
            <a:endParaRPr>
              <a:latin typeface="Open Sans"/>
              <a:ea typeface="Open Sans"/>
              <a:cs typeface="Open Sans"/>
              <a:sym typeface="Open Sans"/>
            </a:endParaRPr>
          </a:p>
          <a:p>
            <a:pPr marL="457200" marR="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Ensure your clients are accurate and found across the web, mobile devices, and voice search</a:t>
            </a:r>
            <a:endParaRPr>
              <a:latin typeface="Open Sans"/>
              <a:ea typeface="Open Sans"/>
              <a:cs typeface="Open Sans"/>
              <a:sym typeface="Open Sans"/>
            </a:endParaRPr>
          </a:p>
          <a:p>
            <a:pPr marL="457200" marR="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Make updates in real-time</a:t>
            </a:r>
            <a:endParaRPr>
              <a:latin typeface="Open Sans"/>
              <a:ea typeface="Open Sans"/>
              <a:cs typeface="Open Sans"/>
              <a:sym typeface="Open Sans"/>
            </a:endParaRPr>
          </a:p>
          <a:p>
            <a:pPr marL="457200" marR="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View Google insights </a:t>
            </a:r>
            <a:endParaRPr>
              <a:latin typeface="Open Sans"/>
              <a:ea typeface="Open Sans"/>
              <a:cs typeface="Open Sans"/>
              <a:sym typeface="Open Sans"/>
            </a:endParaRPr>
          </a:p>
          <a:p>
            <a:pPr marL="457200" marR="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Show proof-of-performance </a:t>
            </a: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287" name="Google Shape;287;p52"/>
          <p:cNvPicPr preferRelativeResize="0"/>
          <p:nvPr/>
        </p:nvPicPr>
        <p:blipFill rotWithShape="1">
          <a:blip r:embed="rId3">
            <a:alphaModFix/>
          </a:blip>
          <a:srcRect/>
          <a:stretch/>
        </p:blipFill>
        <p:spPr>
          <a:xfrm>
            <a:off x="3538825" y="1504549"/>
            <a:ext cx="5537198" cy="3265525"/>
          </a:xfrm>
          <a:prstGeom prst="rect">
            <a:avLst/>
          </a:prstGeom>
          <a:noFill/>
          <a:ln>
            <a:noFill/>
          </a:ln>
        </p:spPr>
      </p:pic>
      <p:sp>
        <p:nvSpPr>
          <p:cNvPr id="288" name="Google Shape;288;p52"/>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289" name="Google Shape;289;p52"/>
          <p:cNvGrpSpPr/>
          <p:nvPr/>
        </p:nvGrpSpPr>
        <p:grpSpPr>
          <a:xfrm>
            <a:off x="8162012" y="26901"/>
            <a:ext cx="949474" cy="949474"/>
            <a:chOff x="8162012" y="26901"/>
            <a:chExt cx="949474" cy="949474"/>
          </a:xfrm>
        </p:grpSpPr>
        <p:sp>
          <p:nvSpPr>
            <p:cNvPr id="290" name="Google Shape;290;p52"/>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52"/>
            <p:cNvPicPr preferRelativeResize="0"/>
            <p:nvPr/>
          </p:nvPicPr>
          <p:blipFill rotWithShape="1">
            <a:blip r:embed="rId4">
              <a:alphaModFix/>
            </a:blip>
            <a:srcRect/>
            <a:stretch/>
          </p:blipFill>
          <p:spPr>
            <a:xfrm>
              <a:off x="8162012" y="26901"/>
              <a:ext cx="949474" cy="949474"/>
            </a:xfrm>
            <a:prstGeom prst="rect">
              <a:avLst/>
            </a:prstGeom>
            <a:noFill/>
            <a:ln>
              <a:noFill/>
            </a:ln>
          </p:spPr>
        </p:pic>
      </p:grpSp>
      <p:sp>
        <p:nvSpPr>
          <p:cNvPr id="292" name="Google Shape;292;p52"/>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 name="Google Shape;293;p52"/>
          <p:cNvPicPr preferRelativeResize="0"/>
          <p:nvPr/>
        </p:nvPicPr>
        <p:blipFill>
          <a:blip r:embed="rId5">
            <a:alphaModFix/>
          </a:blip>
          <a:stretch>
            <a:fillRect/>
          </a:stretch>
        </p:blipFill>
        <p:spPr>
          <a:xfrm>
            <a:off x="4243950" y="1652588"/>
            <a:ext cx="4126948" cy="2794048"/>
          </a:xfrm>
          <a:prstGeom prst="rect">
            <a:avLst/>
          </a:prstGeom>
          <a:noFill/>
          <a:ln>
            <a:noFill/>
          </a:ln>
        </p:spPr>
      </p:pic>
      <p:pic>
        <p:nvPicPr>
          <p:cNvPr id="294" name="Google Shape;294;p52"/>
          <p:cNvPicPr preferRelativeResize="0"/>
          <p:nvPr/>
        </p:nvPicPr>
        <p:blipFill>
          <a:blip r:embed="rId6">
            <a:alphaModFix/>
          </a:blip>
          <a:stretch>
            <a:fillRect/>
          </a:stretch>
        </p:blipFill>
        <p:spPr>
          <a:xfrm>
            <a:off x="8220688" y="85577"/>
            <a:ext cx="832125" cy="8321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Listing Builder</a:t>
            </a:r>
            <a:endParaRPr sz="1400" i="0" u="none" strike="noStrike" cap="none">
              <a:solidFill>
                <a:srgbClr val="000000"/>
              </a:solidFill>
              <a:latin typeface="Montserrat"/>
              <a:ea typeface="Montserrat"/>
              <a:cs typeface="Montserrat"/>
              <a:sym typeface="Montserrat"/>
            </a:endParaRPr>
          </a:p>
        </p:txBody>
      </p:sp>
      <p:sp>
        <p:nvSpPr>
          <p:cNvPr id="300" name="Google Shape;300;p53"/>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01" name="Google Shape;301;p53"/>
          <p:cNvSpPr txBox="1"/>
          <p:nvPr/>
        </p:nvSpPr>
        <p:spPr>
          <a:xfrm>
            <a:off x="410675" y="2408375"/>
            <a:ext cx="3504000" cy="246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Product Overview</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0" marR="0" lvl="0" indent="0" algn="l" rtl="0">
              <a:lnSpc>
                <a:spcPct val="115000"/>
              </a:lnSpc>
              <a:spcBef>
                <a:spcPts val="0"/>
              </a:spcBef>
              <a:spcAft>
                <a:spcPts val="0"/>
              </a:spcAft>
              <a:buNone/>
            </a:pPr>
            <a:r>
              <a:rPr lang="en">
                <a:latin typeface="Open Sans"/>
                <a:ea typeface="Open Sans"/>
                <a:cs typeface="Open Sans"/>
                <a:sym typeface="Open Sans"/>
              </a:rPr>
              <a:t>Listing Builder is a </a:t>
            </a:r>
            <a:r>
              <a:rPr lang="en">
                <a:solidFill>
                  <a:srgbClr val="47B65D"/>
                </a:solidFill>
                <a:latin typeface="Open Sans"/>
                <a:ea typeface="Open Sans"/>
                <a:cs typeface="Open Sans"/>
                <a:sym typeface="Open Sans"/>
              </a:rPr>
              <a:t>freemium</a:t>
            </a:r>
            <a:r>
              <a:rPr lang="en">
                <a:latin typeface="Open Sans"/>
                <a:ea typeface="Open Sans"/>
                <a:cs typeface="Open Sans"/>
                <a:sym typeface="Open Sans"/>
              </a:rPr>
              <a:t> product that allows your clients to kick-start their online presence</a:t>
            </a:r>
            <a:endParaRPr>
              <a:latin typeface="Open Sans"/>
              <a:ea typeface="Open Sans"/>
              <a:cs typeface="Open Sans"/>
              <a:sym typeface="Open Sans"/>
            </a:endParaRPr>
          </a:p>
          <a:p>
            <a:pPr marL="457200" marR="0" lvl="0" indent="-304800" algn="l" rtl="0">
              <a:lnSpc>
                <a:spcPct val="115000"/>
              </a:lnSpc>
              <a:spcBef>
                <a:spcPts val="1000"/>
              </a:spcBef>
              <a:spcAft>
                <a:spcPts val="0"/>
              </a:spcAft>
              <a:buSzPts val="1200"/>
              <a:buFont typeface="Open Sans"/>
              <a:buChar char="●"/>
            </a:pPr>
            <a:r>
              <a:rPr lang="en" sz="1200">
                <a:latin typeface="Open Sans"/>
                <a:ea typeface="Open Sans"/>
                <a:cs typeface="Open Sans"/>
                <a:sym typeface="Open Sans"/>
              </a:rPr>
              <a:t>Listing Sync: Sync to popular listing sources </a:t>
            </a:r>
            <a:r>
              <a:rPr lang="en" sz="800">
                <a:latin typeface="Open Sans"/>
                <a:ea typeface="Open Sans"/>
                <a:cs typeface="Open Sans"/>
                <a:sym typeface="Open Sans"/>
              </a:rPr>
              <a:t>(Google, Facebook, Instagram, Twitter)</a:t>
            </a:r>
            <a:endParaRPr sz="800">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My Listing: A business listing that is optimized for local searches</a:t>
            </a:r>
            <a:endParaRPr sz="1200">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Access to Google Insights</a:t>
            </a:r>
            <a:endParaRPr sz="1200">
              <a:latin typeface="Open Sans"/>
              <a:ea typeface="Open Sans"/>
              <a:cs typeface="Open Sans"/>
              <a:sym typeface="Open Sans"/>
            </a:endParaRPr>
          </a:p>
          <a:p>
            <a:pPr marL="0" marR="0" lvl="0" indent="0" algn="l" rtl="0">
              <a:lnSpc>
                <a:spcPct val="115000"/>
              </a:lnSpc>
              <a:spcBef>
                <a:spcPts val="100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02" name="Google Shape;302;p53"/>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03" name="Google Shape;303;p53"/>
          <p:cNvGrpSpPr/>
          <p:nvPr/>
        </p:nvGrpSpPr>
        <p:grpSpPr>
          <a:xfrm>
            <a:off x="8162012" y="26901"/>
            <a:ext cx="949474" cy="949474"/>
            <a:chOff x="8162012" y="26901"/>
            <a:chExt cx="949474" cy="949474"/>
          </a:xfrm>
        </p:grpSpPr>
        <p:sp>
          <p:nvSpPr>
            <p:cNvPr id="304" name="Google Shape;304;p53"/>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53"/>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06" name="Google Shape;306;p53"/>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53"/>
          <p:cNvPicPr preferRelativeResize="0"/>
          <p:nvPr/>
        </p:nvPicPr>
        <p:blipFill>
          <a:blip r:embed="rId4">
            <a:alphaModFix/>
          </a:blip>
          <a:stretch>
            <a:fillRect/>
          </a:stretch>
        </p:blipFill>
        <p:spPr>
          <a:xfrm>
            <a:off x="8220688" y="85577"/>
            <a:ext cx="832125" cy="832147"/>
          </a:xfrm>
          <a:prstGeom prst="rect">
            <a:avLst/>
          </a:prstGeom>
          <a:noFill/>
          <a:ln>
            <a:noFill/>
          </a:ln>
        </p:spPr>
      </p:pic>
      <p:pic>
        <p:nvPicPr>
          <p:cNvPr id="308" name="Google Shape;308;p53"/>
          <p:cNvPicPr preferRelativeResize="0"/>
          <p:nvPr/>
        </p:nvPicPr>
        <p:blipFill rotWithShape="1">
          <a:blip r:embed="rId5">
            <a:alphaModFix/>
          </a:blip>
          <a:srcRect l="37694"/>
          <a:stretch/>
        </p:blipFill>
        <p:spPr>
          <a:xfrm>
            <a:off x="4420000" y="1329650"/>
            <a:ext cx="3856627" cy="347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4"/>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Listing Sync Pro powered by Yext</a:t>
            </a:r>
            <a:endParaRPr sz="1400" i="0" u="none" strike="noStrike" cap="none">
              <a:solidFill>
                <a:srgbClr val="000000"/>
              </a:solidFill>
              <a:latin typeface="Montserrat"/>
              <a:ea typeface="Montserrat"/>
              <a:cs typeface="Montserrat"/>
              <a:sym typeface="Montserrat"/>
            </a:endParaRPr>
          </a:p>
        </p:txBody>
      </p:sp>
      <p:sp>
        <p:nvSpPr>
          <p:cNvPr id="314" name="Google Shape;314;p54"/>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15" name="Google Shape;315;p54"/>
          <p:cNvSpPr txBox="1"/>
          <p:nvPr/>
        </p:nvSpPr>
        <p:spPr>
          <a:xfrm>
            <a:off x="415150" y="2408375"/>
            <a:ext cx="2938500" cy="246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Product Overview</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Listing Sync Pro Yext </a:t>
            </a:r>
            <a:r>
              <a:rPr lang="en">
                <a:solidFill>
                  <a:srgbClr val="47B65D"/>
                </a:solidFill>
                <a:latin typeface="Open Sans"/>
                <a:ea typeface="Open Sans"/>
                <a:cs typeface="Open Sans"/>
                <a:sym typeface="Open Sans"/>
              </a:rPr>
              <a:t>pushes data</a:t>
            </a:r>
            <a:r>
              <a:rPr lang="en">
                <a:solidFill>
                  <a:schemeClr val="dk1"/>
                </a:solidFill>
                <a:latin typeface="Open Sans"/>
                <a:ea typeface="Open Sans"/>
                <a:cs typeface="Open Sans"/>
                <a:sym typeface="Open Sans"/>
              </a:rPr>
              <a:t> to the most important listing sources across the web and mobile apps. </a:t>
            </a: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updates to your listings in real-time</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Protect your listings from 3rd party changes</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Suppress duplicate listings</a:t>
            </a:r>
            <a:endParaRPr sz="1200">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Provide proof of performance </a:t>
            </a:r>
            <a:endParaRPr sz="1200">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Open Sans"/>
              <a:buChar char="●"/>
            </a:pPr>
            <a:r>
              <a:rPr lang="en" sz="1200">
                <a:latin typeface="Open Sans"/>
                <a:ea typeface="Open Sans"/>
                <a:cs typeface="Open Sans"/>
                <a:sym typeface="Open Sans"/>
              </a:rPr>
              <a:t>Access to the Yext dashboard </a:t>
            </a:r>
            <a:endParaRPr sz="1200">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16" name="Google Shape;316;p54"/>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17" name="Google Shape;317;p54"/>
          <p:cNvGrpSpPr/>
          <p:nvPr/>
        </p:nvGrpSpPr>
        <p:grpSpPr>
          <a:xfrm>
            <a:off x="8162012" y="26901"/>
            <a:ext cx="949474" cy="949474"/>
            <a:chOff x="8162012" y="26901"/>
            <a:chExt cx="949474" cy="949474"/>
          </a:xfrm>
        </p:grpSpPr>
        <p:sp>
          <p:nvSpPr>
            <p:cNvPr id="318" name="Google Shape;318;p54"/>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54"/>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20" name="Google Shape;320;p54"/>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1" name="Google Shape;321;p54"/>
          <p:cNvPicPr preferRelativeResize="0"/>
          <p:nvPr/>
        </p:nvPicPr>
        <p:blipFill>
          <a:blip r:embed="rId4">
            <a:alphaModFix/>
          </a:blip>
          <a:stretch>
            <a:fillRect/>
          </a:stretch>
        </p:blipFill>
        <p:spPr>
          <a:xfrm>
            <a:off x="8220688" y="85577"/>
            <a:ext cx="832125" cy="832147"/>
          </a:xfrm>
          <a:prstGeom prst="rect">
            <a:avLst/>
          </a:prstGeom>
          <a:noFill/>
          <a:ln>
            <a:noFill/>
          </a:ln>
        </p:spPr>
      </p:pic>
      <p:pic>
        <p:nvPicPr>
          <p:cNvPr id="322" name="Google Shape;322;p54"/>
          <p:cNvPicPr preferRelativeResize="0"/>
          <p:nvPr/>
        </p:nvPicPr>
        <p:blipFill>
          <a:blip r:embed="rId5">
            <a:alphaModFix/>
          </a:blip>
          <a:stretch>
            <a:fillRect/>
          </a:stretch>
        </p:blipFill>
        <p:spPr>
          <a:xfrm>
            <a:off x="3506050" y="1379750"/>
            <a:ext cx="5255853" cy="361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5"/>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Overview  </a:t>
            </a:r>
            <a:r>
              <a:rPr lang="en">
                <a:latin typeface="Montserrat"/>
                <a:ea typeface="Montserrat"/>
                <a:cs typeface="Montserrat"/>
                <a:sym typeface="Montserrat"/>
              </a:rPr>
              <a:t>Listing Builder at a glance</a:t>
            </a:r>
            <a:endParaRPr sz="1400" i="0" u="none" strike="noStrike" cap="none">
              <a:solidFill>
                <a:srgbClr val="000000"/>
              </a:solidFill>
              <a:latin typeface="Montserrat"/>
              <a:ea typeface="Montserrat"/>
              <a:cs typeface="Montserrat"/>
              <a:sym typeface="Montserrat"/>
            </a:endParaRPr>
          </a:p>
        </p:txBody>
      </p:sp>
      <p:sp>
        <p:nvSpPr>
          <p:cNvPr id="328" name="Google Shape;328;p55"/>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29" name="Google Shape;329;p55"/>
          <p:cNvSpPr txBox="1"/>
          <p:nvPr/>
        </p:nvSpPr>
        <p:spPr>
          <a:xfrm>
            <a:off x="415150" y="2408375"/>
            <a:ext cx="2938500" cy="246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Overview</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0" marR="0" lvl="0" indent="0" algn="l" rtl="0">
              <a:lnSpc>
                <a:spcPct val="115000"/>
              </a:lnSpc>
              <a:spcBef>
                <a:spcPts val="0"/>
              </a:spcBef>
              <a:spcAft>
                <a:spcPts val="0"/>
              </a:spcAft>
              <a:buNone/>
            </a:pPr>
            <a:r>
              <a:rPr lang="en">
                <a:latin typeface="Open Sans"/>
                <a:ea typeface="Open Sans"/>
                <a:cs typeface="Open Sans"/>
                <a:sym typeface="Open Sans"/>
              </a:rPr>
              <a:t>Your Listings management account at a glance:</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 of business profile complete</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My Listing visits</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Sites Syncing</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Syncing data providers</a:t>
            </a:r>
            <a:endParaRPr>
              <a:latin typeface="Open Sans"/>
              <a:ea typeface="Open Sans"/>
              <a:cs typeface="Open Sans"/>
              <a:sym typeface="Open Sans"/>
            </a:endParaRPr>
          </a:p>
          <a:p>
            <a:pPr marL="0" marR="0" lvl="0" indent="0" algn="l" rtl="0">
              <a:lnSpc>
                <a:spcPct val="115000"/>
              </a:lnSpc>
              <a:spcBef>
                <a:spcPts val="1000"/>
              </a:spcBef>
              <a:spcAft>
                <a:spcPts val="0"/>
              </a:spcAft>
              <a:buNone/>
            </a:pPr>
            <a:r>
              <a:rPr lang="en">
                <a:latin typeface="Open Sans"/>
                <a:ea typeface="Open Sans"/>
                <a:cs typeface="Open Sans"/>
                <a:sym typeface="Open Sans"/>
              </a:rPr>
              <a:t>Click any of the CTAs to get started in the product!</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30" name="Google Shape;330;p55"/>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31" name="Google Shape;331;p55"/>
          <p:cNvGrpSpPr/>
          <p:nvPr/>
        </p:nvGrpSpPr>
        <p:grpSpPr>
          <a:xfrm>
            <a:off x="8162012" y="26901"/>
            <a:ext cx="949474" cy="949474"/>
            <a:chOff x="8162012" y="26901"/>
            <a:chExt cx="949474" cy="949474"/>
          </a:xfrm>
        </p:grpSpPr>
        <p:sp>
          <p:nvSpPr>
            <p:cNvPr id="332" name="Google Shape;332;p55"/>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55"/>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34" name="Google Shape;334;p55"/>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55"/>
          <p:cNvPicPr preferRelativeResize="0"/>
          <p:nvPr/>
        </p:nvPicPr>
        <p:blipFill>
          <a:blip r:embed="rId4">
            <a:alphaModFix/>
          </a:blip>
          <a:stretch>
            <a:fillRect/>
          </a:stretch>
        </p:blipFill>
        <p:spPr>
          <a:xfrm>
            <a:off x="8220688" y="85577"/>
            <a:ext cx="832125" cy="832147"/>
          </a:xfrm>
          <a:prstGeom prst="rect">
            <a:avLst/>
          </a:prstGeom>
          <a:noFill/>
          <a:ln>
            <a:noFill/>
          </a:ln>
        </p:spPr>
      </p:pic>
      <p:pic>
        <p:nvPicPr>
          <p:cNvPr id="336" name="Google Shape;336;p55"/>
          <p:cNvPicPr preferRelativeResize="0"/>
          <p:nvPr/>
        </p:nvPicPr>
        <p:blipFill>
          <a:blip r:embed="rId5">
            <a:alphaModFix/>
          </a:blip>
          <a:stretch>
            <a:fillRect/>
          </a:stretch>
        </p:blipFill>
        <p:spPr>
          <a:xfrm>
            <a:off x="3506050" y="1379750"/>
            <a:ext cx="5485549" cy="27804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6"/>
          <p:cNvPicPr preferRelativeResize="0"/>
          <p:nvPr/>
        </p:nvPicPr>
        <p:blipFill>
          <a:blip r:embed="rId3">
            <a:alphaModFix/>
          </a:blip>
          <a:stretch>
            <a:fillRect/>
          </a:stretch>
        </p:blipFill>
        <p:spPr>
          <a:xfrm>
            <a:off x="3735575" y="1430844"/>
            <a:ext cx="5259851" cy="3443408"/>
          </a:xfrm>
          <a:prstGeom prst="rect">
            <a:avLst/>
          </a:prstGeom>
          <a:noFill/>
          <a:ln>
            <a:noFill/>
          </a:ln>
        </p:spPr>
      </p:pic>
      <p:sp>
        <p:nvSpPr>
          <p:cNvPr id="342" name="Google Shape;342;p56"/>
          <p:cNvSpPr/>
          <p:nvPr/>
        </p:nvSpPr>
        <p:spPr>
          <a:xfrm>
            <a:off x="-95250" y="873650"/>
            <a:ext cx="72510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Google Insights  </a:t>
            </a:r>
            <a:r>
              <a:rPr lang="en">
                <a:latin typeface="Montserrat"/>
                <a:ea typeface="Montserrat"/>
                <a:cs typeface="Montserrat"/>
                <a:sym typeface="Montserrat"/>
              </a:rPr>
              <a:t>See how your GMB Listing is performing</a:t>
            </a:r>
            <a:endParaRPr sz="1400" i="0" u="none" strike="noStrike" cap="none">
              <a:solidFill>
                <a:srgbClr val="000000"/>
              </a:solidFill>
              <a:latin typeface="Montserrat"/>
              <a:ea typeface="Montserrat"/>
              <a:cs typeface="Montserrat"/>
              <a:sym typeface="Montserrat"/>
            </a:endParaRPr>
          </a:p>
        </p:txBody>
      </p:sp>
      <p:sp>
        <p:nvSpPr>
          <p:cNvPr id="343" name="Google Shape;343;p56"/>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44" name="Google Shape;344;p56"/>
          <p:cNvSpPr txBox="1"/>
          <p:nvPr/>
        </p:nvSpPr>
        <p:spPr>
          <a:xfrm>
            <a:off x="141050" y="2305700"/>
            <a:ext cx="3460500" cy="3112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Google My Business Insights</a:t>
            </a:r>
            <a:endParaRPr sz="1800" b="1" i="0" u="none" strike="noStrike" cap="none">
              <a:solidFill>
                <a:srgbClr val="47B65D"/>
              </a:solidFill>
              <a:latin typeface="Open Sans"/>
              <a:ea typeface="Open Sans"/>
              <a:cs typeface="Open Sans"/>
              <a:sym typeface="Open Sans"/>
            </a:endParaRPr>
          </a:p>
          <a:p>
            <a:pPr marL="0" marR="0" lvl="0" indent="0" algn="l" rtl="0">
              <a:lnSpc>
                <a:spcPct val="115000"/>
              </a:lnSpc>
              <a:spcBef>
                <a:spcPts val="0"/>
              </a:spcBef>
              <a:spcAft>
                <a:spcPts val="0"/>
              </a:spcAft>
              <a:buNone/>
            </a:pP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How and where customers search for and view your business</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Common actions your customers are taking on your listing</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Direction request</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Phone calls</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Photo insights</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345" name="Google Shape;345;p56"/>
          <p:cNvPicPr preferRelativeResize="0"/>
          <p:nvPr/>
        </p:nvPicPr>
        <p:blipFill rotWithShape="1">
          <a:blip r:embed="rId4">
            <a:alphaModFix/>
          </a:blip>
          <a:srcRect l="2890" t="980" r="5340"/>
          <a:stretch/>
        </p:blipFill>
        <p:spPr>
          <a:xfrm>
            <a:off x="6923324" y="1376600"/>
            <a:ext cx="1826115" cy="3766901"/>
          </a:xfrm>
          <a:prstGeom prst="rect">
            <a:avLst/>
          </a:prstGeom>
          <a:noFill/>
          <a:ln>
            <a:noFill/>
          </a:ln>
        </p:spPr>
      </p:pic>
      <p:sp>
        <p:nvSpPr>
          <p:cNvPr id="346" name="Google Shape;346;p56"/>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47" name="Google Shape;347;p56"/>
          <p:cNvGrpSpPr/>
          <p:nvPr/>
        </p:nvGrpSpPr>
        <p:grpSpPr>
          <a:xfrm>
            <a:off x="8162012" y="26901"/>
            <a:ext cx="949474" cy="949474"/>
            <a:chOff x="8162012" y="26901"/>
            <a:chExt cx="949474" cy="949474"/>
          </a:xfrm>
        </p:grpSpPr>
        <p:sp>
          <p:nvSpPr>
            <p:cNvPr id="348" name="Google Shape;348;p56"/>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56"/>
            <p:cNvPicPr preferRelativeResize="0"/>
            <p:nvPr/>
          </p:nvPicPr>
          <p:blipFill rotWithShape="1">
            <a:blip r:embed="rId5">
              <a:alphaModFix/>
            </a:blip>
            <a:srcRect/>
            <a:stretch/>
          </p:blipFill>
          <p:spPr>
            <a:xfrm>
              <a:off x="8162012" y="26901"/>
              <a:ext cx="949474" cy="949474"/>
            </a:xfrm>
            <a:prstGeom prst="rect">
              <a:avLst/>
            </a:prstGeom>
            <a:noFill/>
            <a:ln>
              <a:noFill/>
            </a:ln>
          </p:spPr>
        </p:pic>
      </p:grpSp>
      <p:sp>
        <p:nvSpPr>
          <p:cNvPr id="350" name="Google Shape;350;p56"/>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56"/>
          <p:cNvPicPr preferRelativeResize="0"/>
          <p:nvPr/>
        </p:nvPicPr>
        <p:blipFill>
          <a:blip r:embed="rId6">
            <a:alphaModFix/>
          </a:blip>
          <a:stretch>
            <a:fillRect/>
          </a:stretch>
        </p:blipFill>
        <p:spPr>
          <a:xfrm>
            <a:off x="8220675" y="85578"/>
            <a:ext cx="832125" cy="832147"/>
          </a:xfrm>
          <a:prstGeom prst="rect">
            <a:avLst/>
          </a:prstGeom>
          <a:noFill/>
          <a:ln>
            <a:noFill/>
          </a:ln>
        </p:spPr>
      </p:pic>
      <p:sp>
        <p:nvSpPr>
          <p:cNvPr id="352" name="Google Shape;352;p56"/>
          <p:cNvSpPr/>
          <p:nvPr/>
        </p:nvSpPr>
        <p:spPr>
          <a:xfrm>
            <a:off x="7241375" y="2315700"/>
            <a:ext cx="657300" cy="4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56"/>
          <p:cNvPicPr preferRelativeResize="0"/>
          <p:nvPr/>
        </p:nvPicPr>
        <p:blipFill>
          <a:blip r:embed="rId7">
            <a:alphaModFix/>
          </a:blip>
          <a:stretch>
            <a:fillRect/>
          </a:stretch>
        </p:blipFill>
        <p:spPr>
          <a:xfrm>
            <a:off x="8220688" y="85577"/>
            <a:ext cx="832125" cy="832147"/>
          </a:xfrm>
          <a:prstGeom prst="rect">
            <a:avLst/>
          </a:prstGeom>
          <a:noFill/>
          <a:ln>
            <a:noFill/>
          </a:ln>
        </p:spPr>
      </p:pic>
      <p:pic>
        <p:nvPicPr>
          <p:cNvPr id="354" name="Google Shape;354;p56"/>
          <p:cNvPicPr preferRelativeResize="0"/>
          <p:nvPr/>
        </p:nvPicPr>
        <p:blipFill rotWithShape="1">
          <a:blip r:embed="rId8">
            <a:alphaModFix/>
          </a:blip>
          <a:srcRect l="37676" t="3074" r="31955" b="6779"/>
          <a:stretch/>
        </p:blipFill>
        <p:spPr>
          <a:xfrm>
            <a:off x="7034743" y="1810222"/>
            <a:ext cx="1615615" cy="28411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7"/>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My Listing </a:t>
            </a:r>
            <a:r>
              <a:rPr lang="en">
                <a:latin typeface="Montserrat"/>
                <a:ea typeface="Montserrat"/>
                <a:cs typeface="Montserrat"/>
                <a:sym typeface="Montserrat"/>
              </a:rPr>
              <a:t> </a:t>
            </a:r>
            <a:endParaRPr sz="1400" i="0" u="none" strike="noStrike" cap="none">
              <a:solidFill>
                <a:srgbClr val="000000"/>
              </a:solidFill>
              <a:latin typeface="Montserrat"/>
              <a:ea typeface="Montserrat"/>
              <a:cs typeface="Montserrat"/>
              <a:sym typeface="Montserrat"/>
            </a:endParaRPr>
          </a:p>
        </p:txBody>
      </p:sp>
      <p:sp>
        <p:nvSpPr>
          <p:cNvPr id="360" name="Google Shape;360;p57"/>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61" name="Google Shape;361;p57"/>
          <p:cNvSpPr txBox="1"/>
          <p:nvPr/>
        </p:nvSpPr>
        <p:spPr>
          <a:xfrm>
            <a:off x="269000" y="2581525"/>
            <a:ext cx="2858700" cy="243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My Listing</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Create, manage, and update a landing page for your customers to visit</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Customers can leave feedback on your business</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Track visitors and view analytics</a:t>
            </a:r>
            <a:endParaRPr>
              <a:latin typeface="Open Sans"/>
              <a:ea typeface="Open Sans"/>
              <a:cs typeface="Open Sans"/>
              <a:sym typeface="Open Sans"/>
            </a:endParaRPr>
          </a:p>
          <a:p>
            <a:pPr marL="457200" marR="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Add themes, branding, domains,  and more</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b="1">
              <a:latin typeface="Open Sans"/>
              <a:ea typeface="Open Sans"/>
              <a:cs typeface="Open Sans"/>
              <a:sym typeface="Open Sans"/>
            </a:endParaRPr>
          </a:p>
          <a:p>
            <a:pPr marL="0" marR="0" lvl="0" indent="0" algn="l" rtl="0">
              <a:lnSpc>
                <a:spcPct val="100000"/>
              </a:lnSpc>
              <a:spcBef>
                <a:spcPts val="0"/>
              </a:spcBef>
              <a:spcAft>
                <a:spcPts val="0"/>
              </a:spcAft>
              <a:buNone/>
            </a:pPr>
            <a:endParaRPr b="1">
              <a:solidFill>
                <a:srgbClr val="F4C736"/>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62" name="Google Shape;362;p57"/>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63" name="Google Shape;363;p57"/>
          <p:cNvGrpSpPr/>
          <p:nvPr/>
        </p:nvGrpSpPr>
        <p:grpSpPr>
          <a:xfrm>
            <a:off x="8162012" y="26901"/>
            <a:ext cx="949474" cy="949474"/>
            <a:chOff x="8162012" y="26901"/>
            <a:chExt cx="949474" cy="949474"/>
          </a:xfrm>
        </p:grpSpPr>
        <p:sp>
          <p:nvSpPr>
            <p:cNvPr id="364" name="Google Shape;364;p57"/>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5" name="Google Shape;365;p57"/>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66" name="Google Shape;366;p57"/>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57"/>
          <p:cNvPicPr preferRelativeResize="0"/>
          <p:nvPr/>
        </p:nvPicPr>
        <p:blipFill>
          <a:blip r:embed="rId4">
            <a:alphaModFix/>
          </a:blip>
          <a:stretch>
            <a:fillRect/>
          </a:stretch>
        </p:blipFill>
        <p:spPr>
          <a:xfrm>
            <a:off x="8220675" y="85578"/>
            <a:ext cx="832125" cy="832147"/>
          </a:xfrm>
          <a:prstGeom prst="rect">
            <a:avLst/>
          </a:prstGeom>
          <a:noFill/>
          <a:ln>
            <a:noFill/>
          </a:ln>
        </p:spPr>
      </p:pic>
      <p:sp>
        <p:nvSpPr>
          <p:cNvPr id="368" name="Google Shape;368;p57"/>
          <p:cNvSpPr/>
          <p:nvPr/>
        </p:nvSpPr>
        <p:spPr>
          <a:xfrm>
            <a:off x="7280525" y="2633850"/>
            <a:ext cx="668400" cy="5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57"/>
          <p:cNvPicPr preferRelativeResize="0"/>
          <p:nvPr/>
        </p:nvPicPr>
        <p:blipFill>
          <a:blip r:embed="rId5">
            <a:alphaModFix/>
          </a:blip>
          <a:stretch>
            <a:fillRect/>
          </a:stretch>
        </p:blipFill>
        <p:spPr>
          <a:xfrm>
            <a:off x="8220688" y="85577"/>
            <a:ext cx="832125" cy="832147"/>
          </a:xfrm>
          <a:prstGeom prst="rect">
            <a:avLst/>
          </a:prstGeom>
          <a:noFill/>
          <a:ln>
            <a:noFill/>
          </a:ln>
        </p:spPr>
      </p:pic>
      <p:pic>
        <p:nvPicPr>
          <p:cNvPr id="370" name="Google Shape;370;p57"/>
          <p:cNvPicPr preferRelativeResize="0"/>
          <p:nvPr/>
        </p:nvPicPr>
        <p:blipFill>
          <a:blip r:embed="rId6">
            <a:alphaModFix/>
          </a:blip>
          <a:stretch>
            <a:fillRect/>
          </a:stretch>
        </p:blipFill>
        <p:spPr>
          <a:xfrm>
            <a:off x="3846300" y="1333475"/>
            <a:ext cx="4710524" cy="368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p:nvPr/>
        </p:nvSpPr>
        <p:spPr>
          <a:xfrm>
            <a:off x="-95250" y="873650"/>
            <a:ext cx="6707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Listing Sync  </a:t>
            </a:r>
            <a:r>
              <a:rPr lang="en">
                <a:latin typeface="Montserrat"/>
                <a:ea typeface="Montserrat"/>
                <a:cs typeface="Montserrat"/>
                <a:sym typeface="Montserrat"/>
              </a:rPr>
              <a:t>Check up on your listing health</a:t>
            </a:r>
            <a:endParaRPr sz="1400" i="0" u="none" strike="noStrike" cap="none">
              <a:solidFill>
                <a:srgbClr val="000000"/>
              </a:solidFill>
              <a:latin typeface="Montserrat"/>
              <a:ea typeface="Montserrat"/>
              <a:cs typeface="Montserrat"/>
              <a:sym typeface="Montserrat"/>
            </a:endParaRPr>
          </a:p>
        </p:txBody>
      </p:sp>
      <p:sp>
        <p:nvSpPr>
          <p:cNvPr id="376" name="Google Shape;376;p58"/>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77" name="Google Shape;377;p58"/>
          <p:cNvSpPr txBox="1"/>
          <p:nvPr/>
        </p:nvSpPr>
        <p:spPr>
          <a:xfrm>
            <a:off x="268975" y="2640213"/>
            <a:ext cx="2858700" cy="245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47B65D"/>
                </a:solidFill>
                <a:latin typeface="Open Sans"/>
                <a:ea typeface="Open Sans"/>
                <a:cs typeface="Open Sans"/>
                <a:sym typeface="Open Sans"/>
              </a:rPr>
              <a:t>Listing Sync</a:t>
            </a:r>
            <a:endParaRPr sz="1800" b="1" i="0" u="none" strike="noStrike" cap="none">
              <a:solidFill>
                <a:srgbClr val="47B6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0" marR="0" lvl="0" indent="0" algn="l" rtl="0">
              <a:lnSpc>
                <a:spcPct val="100000"/>
              </a:lnSpc>
              <a:spcBef>
                <a:spcPts val="0"/>
              </a:spcBef>
              <a:spcAft>
                <a:spcPts val="0"/>
              </a:spcAft>
              <a:buNone/>
            </a:pPr>
            <a:r>
              <a:rPr lang="en">
                <a:latin typeface="Open Sans"/>
                <a:ea typeface="Open Sans"/>
                <a:cs typeface="Open Sans"/>
                <a:sym typeface="Open Sans"/>
              </a:rPr>
              <a:t>A place to create, update, and check on business listings and to show proof-of-performance</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Create and edit listings, such as adding business hours or photos</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Updates will be distributed across synced sources</a:t>
            </a: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Check on any submission inconsistencies</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b="1">
              <a:latin typeface="Open Sans"/>
              <a:ea typeface="Open Sans"/>
              <a:cs typeface="Open Sans"/>
              <a:sym typeface="Open Sans"/>
            </a:endParaRPr>
          </a:p>
          <a:p>
            <a:pPr marL="0" marR="0" lvl="0" indent="0" algn="l" rtl="0">
              <a:lnSpc>
                <a:spcPct val="100000"/>
              </a:lnSpc>
              <a:spcBef>
                <a:spcPts val="0"/>
              </a:spcBef>
              <a:spcAft>
                <a:spcPts val="0"/>
              </a:spcAft>
              <a:buNone/>
            </a:pPr>
            <a:endParaRPr b="1">
              <a:solidFill>
                <a:srgbClr val="F4C736"/>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78" name="Google Shape;378;p58"/>
          <p:cNvSpPr/>
          <p:nvPr/>
        </p:nvSpPr>
        <p:spPr>
          <a:xfrm>
            <a:off x="0" y="129638"/>
            <a:ext cx="8667900" cy="744000"/>
          </a:xfrm>
          <a:prstGeom prst="rect">
            <a:avLst/>
          </a:prstGeom>
          <a:solidFill>
            <a:srgbClr val="47B65D"/>
          </a:solidFill>
          <a:ln>
            <a:noFill/>
          </a:ln>
        </p:spPr>
        <p:txBody>
          <a:bodyPr spcFirstLastPara="1" wrap="square" lIns="91425" tIns="91425" rIns="91425" bIns="91425" anchor="ctr" anchorCtr="0">
            <a:noAutofit/>
          </a:bodyPr>
          <a:lstStyle/>
          <a:p>
            <a:pPr marL="0" lvl="0" indent="457200" algn="l" rtl="0">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Listings Suite</a:t>
            </a:r>
            <a:endParaRPr sz="3600" b="0" i="0" u="none" strike="noStrike" cap="none">
              <a:solidFill>
                <a:srgbClr val="FFFFFF"/>
              </a:solidFill>
              <a:latin typeface="Montserrat"/>
              <a:ea typeface="Montserrat"/>
              <a:cs typeface="Montserrat"/>
              <a:sym typeface="Montserrat"/>
            </a:endParaRPr>
          </a:p>
        </p:txBody>
      </p:sp>
      <p:grpSp>
        <p:nvGrpSpPr>
          <p:cNvPr id="379" name="Google Shape;379;p58"/>
          <p:cNvGrpSpPr/>
          <p:nvPr/>
        </p:nvGrpSpPr>
        <p:grpSpPr>
          <a:xfrm>
            <a:off x="8162012" y="26901"/>
            <a:ext cx="949474" cy="949474"/>
            <a:chOff x="8162012" y="26901"/>
            <a:chExt cx="949474" cy="949474"/>
          </a:xfrm>
        </p:grpSpPr>
        <p:sp>
          <p:nvSpPr>
            <p:cNvPr id="380" name="Google Shape;380;p58"/>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58"/>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82" name="Google Shape;382;p58"/>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58"/>
          <p:cNvPicPr preferRelativeResize="0"/>
          <p:nvPr/>
        </p:nvPicPr>
        <p:blipFill>
          <a:blip r:embed="rId4">
            <a:alphaModFix/>
          </a:blip>
          <a:stretch>
            <a:fillRect/>
          </a:stretch>
        </p:blipFill>
        <p:spPr>
          <a:xfrm>
            <a:off x="8220675" y="85578"/>
            <a:ext cx="832125" cy="832147"/>
          </a:xfrm>
          <a:prstGeom prst="rect">
            <a:avLst/>
          </a:prstGeom>
          <a:noFill/>
          <a:ln>
            <a:noFill/>
          </a:ln>
        </p:spPr>
      </p:pic>
      <p:pic>
        <p:nvPicPr>
          <p:cNvPr id="384" name="Google Shape;384;p58"/>
          <p:cNvPicPr preferRelativeResize="0"/>
          <p:nvPr/>
        </p:nvPicPr>
        <p:blipFill>
          <a:blip r:embed="rId5">
            <a:alphaModFix/>
          </a:blip>
          <a:stretch>
            <a:fillRect/>
          </a:stretch>
        </p:blipFill>
        <p:spPr>
          <a:xfrm>
            <a:off x="8409575" y="3657975"/>
            <a:ext cx="113676" cy="113676"/>
          </a:xfrm>
          <a:prstGeom prst="rect">
            <a:avLst/>
          </a:prstGeom>
          <a:noFill/>
          <a:ln>
            <a:noFill/>
          </a:ln>
        </p:spPr>
      </p:pic>
      <p:pic>
        <p:nvPicPr>
          <p:cNvPr id="385" name="Google Shape;385;p58"/>
          <p:cNvPicPr preferRelativeResize="0"/>
          <p:nvPr/>
        </p:nvPicPr>
        <p:blipFill>
          <a:blip r:embed="rId6">
            <a:alphaModFix/>
          </a:blip>
          <a:stretch>
            <a:fillRect/>
          </a:stretch>
        </p:blipFill>
        <p:spPr>
          <a:xfrm>
            <a:off x="8220688" y="85577"/>
            <a:ext cx="832125" cy="832147"/>
          </a:xfrm>
          <a:prstGeom prst="rect">
            <a:avLst/>
          </a:prstGeom>
          <a:noFill/>
          <a:ln>
            <a:noFill/>
          </a:ln>
        </p:spPr>
      </p:pic>
      <p:pic>
        <p:nvPicPr>
          <p:cNvPr id="386" name="Google Shape;386;p58"/>
          <p:cNvPicPr preferRelativeResize="0"/>
          <p:nvPr/>
        </p:nvPicPr>
        <p:blipFill>
          <a:blip r:embed="rId7">
            <a:alphaModFix/>
          </a:blip>
          <a:stretch>
            <a:fillRect/>
          </a:stretch>
        </p:blipFill>
        <p:spPr>
          <a:xfrm>
            <a:off x="3280075" y="1379750"/>
            <a:ext cx="4907186" cy="36113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1350</Words>
  <Application>Microsoft Macintosh PowerPoint</Application>
  <PresentationFormat>On-screen Show (16:9)</PresentationFormat>
  <Paragraphs>135</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Roboto</vt:lpstr>
      <vt:lpstr>Calibri</vt:lpstr>
      <vt:lpstr>Arial</vt:lpstr>
      <vt:lpstr>Montserrat</vt:lpstr>
      <vt:lpstr>Dosis</vt:lpstr>
      <vt:lpstr>Questrial</vt:lpstr>
      <vt:lpstr>Noto Sans Symbols</vt:lpstr>
      <vt:lpstr>Open Sans</vt:lpstr>
      <vt:lpstr>Simple Light</vt:lpstr>
      <vt:lpstr>Simple Light</vt:lpstr>
      <vt:lpstr>PowerPoint Presentation</vt:lpstr>
      <vt:lpstr>We believe businesses have the right to...</vt:lpstr>
      <vt:lpstr>Two ways to request feedback</vt:lpstr>
      <vt:lpstr>Two ways to request feedback</vt:lpstr>
      <vt:lpstr>Two ways to request feedback</vt:lpstr>
      <vt:lpstr>Two ways to request feedback</vt:lpstr>
      <vt:lpstr>Two ways to request feedback</vt:lpstr>
      <vt:lpstr>Two ways to request feedback</vt:lpstr>
      <vt:lpstr>Two ways to request feedback</vt:lpstr>
      <vt:lpstr>Two ways to request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paula oliveira</cp:lastModifiedBy>
  <cp:revision>1</cp:revision>
  <dcterms:modified xsi:type="dcterms:W3CDTF">2019-10-29T18:47:00Z</dcterms:modified>
</cp:coreProperties>
</file>